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56" r:id="rId5"/>
    <p:sldId id="257" r:id="rId6"/>
    <p:sldId id="292" r:id="rId7"/>
    <p:sldId id="258" r:id="rId8"/>
    <p:sldId id="293" r:id="rId9"/>
    <p:sldId id="303" r:id="rId10"/>
    <p:sldId id="367" r:id="rId11"/>
    <p:sldId id="356" r:id="rId12"/>
    <p:sldId id="358" r:id="rId13"/>
    <p:sldId id="306" r:id="rId14"/>
    <p:sldId id="379" r:id="rId15"/>
    <p:sldId id="381" r:id="rId16"/>
    <p:sldId id="392"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Stijl, lich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3" d="2"/>
        <a:sy n="3" d="2"/>
      </p:scale>
      <p:origin x="0" y="0"/>
    </p:cViewPr>
  </p:notesTextViewPr>
  <p:notesViewPr>
    <p:cSldViewPr snapToGrid="0">
      <p:cViewPr varScale="1">
        <p:scale>
          <a:sx n="84" d="100"/>
          <a:sy n="84" d="100"/>
        </p:scale>
        <p:origin x="237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ixian Liang" userId="44337d4a-dda7-47be-8aee-f096ffdb853c" providerId="ADAL" clId="{A4D13A5E-0F41-4FD3-AD24-62556D878203}"/>
    <pc:docChg chg="undo custSel delSld modSld">
      <pc:chgData name="Huixian Liang" userId="44337d4a-dda7-47be-8aee-f096ffdb853c" providerId="ADAL" clId="{A4D13A5E-0F41-4FD3-AD24-62556D878203}" dt="2022-09-07T15:50:19.573" v="61" actId="12385"/>
      <pc:docMkLst>
        <pc:docMk/>
      </pc:docMkLst>
      <pc:sldChg chg="modSp mod">
        <pc:chgData name="Huixian Liang" userId="44337d4a-dda7-47be-8aee-f096ffdb853c" providerId="ADAL" clId="{A4D13A5E-0F41-4FD3-AD24-62556D878203}" dt="2022-09-07T15:46:10.418" v="3" actId="20577"/>
        <pc:sldMkLst>
          <pc:docMk/>
          <pc:sldMk cId="2050724073" sldId="257"/>
        </pc:sldMkLst>
        <pc:spChg chg="mod">
          <ac:chgData name="Huixian Liang" userId="44337d4a-dda7-47be-8aee-f096ffdb853c" providerId="ADAL" clId="{A4D13A5E-0F41-4FD3-AD24-62556D878203}" dt="2022-09-07T15:46:10.418" v="3" actId="20577"/>
          <ac:spMkLst>
            <pc:docMk/>
            <pc:sldMk cId="2050724073" sldId="257"/>
            <ac:spMk id="3" creationId="{86A9A4F1-EB96-4954-95EB-3C9FF8D76BD3}"/>
          </ac:spMkLst>
        </pc:spChg>
      </pc:sldChg>
      <pc:sldChg chg="modSp mod">
        <pc:chgData name="Huixian Liang" userId="44337d4a-dda7-47be-8aee-f096ffdb853c" providerId="ADAL" clId="{A4D13A5E-0F41-4FD3-AD24-62556D878203}" dt="2022-09-07T15:47:08.542" v="51" actId="20577"/>
        <pc:sldMkLst>
          <pc:docMk/>
          <pc:sldMk cId="2074439046" sldId="293"/>
        </pc:sldMkLst>
        <pc:spChg chg="mod">
          <ac:chgData name="Huixian Liang" userId="44337d4a-dda7-47be-8aee-f096ffdb853c" providerId="ADAL" clId="{A4D13A5E-0F41-4FD3-AD24-62556D878203}" dt="2022-09-07T15:47:08.542" v="51" actId="20577"/>
          <ac:spMkLst>
            <pc:docMk/>
            <pc:sldMk cId="2074439046" sldId="293"/>
            <ac:spMk id="3" creationId="{F46BD8CC-C8EC-49EC-8046-1005C07E6FA7}"/>
          </ac:spMkLst>
        </pc:spChg>
      </pc:sldChg>
      <pc:sldChg chg="del">
        <pc:chgData name="Huixian Liang" userId="44337d4a-dda7-47be-8aee-f096ffdb853c" providerId="ADAL" clId="{A4D13A5E-0F41-4FD3-AD24-62556D878203}" dt="2022-09-07T15:48:06.645" v="52" actId="47"/>
        <pc:sldMkLst>
          <pc:docMk/>
          <pc:sldMk cId="1358199281" sldId="371"/>
        </pc:sldMkLst>
      </pc:sldChg>
      <pc:sldChg chg="modSp mod">
        <pc:chgData name="Huixian Liang" userId="44337d4a-dda7-47be-8aee-f096ffdb853c" providerId="ADAL" clId="{A4D13A5E-0F41-4FD3-AD24-62556D878203}" dt="2022-09-07T15:49:22.388" v="58" actId="207"/>
        <pc:sldMkLst>
          <pc:docMk/>
          <pc:sldMk cId="160139046" sldId="379"/>
        </pc:sldMkLst>
        <pc:graphicFrameChg chg="modGraphic">
          <ac:chgData name="Huixian Liang" userId="44337d4a-dda7-47be-8aee-f096ffdb853c" providerId="ADAL" clId="{A4D13A5E-0F41-4FD3-AD24-62556D878203}" dt="2022-09-07T15:49:22.388" v="58" actId="207"/>
          <ac:graphicFrameMkLst>
            <pc:docMk/>
            <pc:sldMk cId="160139046" sldId="379"/>
            <ac:graphicFrameMk id="3" creationId="{E85A1ECD-0B7B-4EF1-BF43-1BDA8F7510AC}"/>
          </ac:graphicFrameMkLst>
        </pc:graphicFrameChg>
      </pc:sldChg>
      <pc:sldChg chg="del">
        <pc:chgData name="Huixian Liang" userId="44337d4a-dda7-47be-8aee-f096ffdb853c" providerId="ADAL" clId="{A4D13A5E-0F41-4FD3-AD24-62556D878203}" dt="2022-09-07T15:49:28.914" v="59" actId="47"/>
        <pc:sldMkLst>
          <pc:docMk/>
          <pc:sldMk cId="388331621" sldId="380"/>
        </pc:sldMkLst>
      </pc:sldChg>
      <pc:sldChg chg="modSp mod">
        <pc:chgData name="Huixian Liang" userId="44337d4a-dda7-47be-8aee-f096ffdb853c" providerId="ADAL" clId="{A4D13A5E-0F41-4FD3-AD24-62556D878203}" dt="2022-09-07T15:50:19.573" v="61" actId="12385"/>
        <pc:sldMkLst>
          <pc:docMk/>
          <pc:sldMk cId="2210596193" sldId="392"/>
        </pc:sldMkLst>
        <pc:graphicFrameChg chg="modGraphic">
          <ac:chgData name="Huixian Liang" userId="44337d4a-dda7-47be-8aee-f096ffdb853c" providerId="ADAL" clId="{A4D13A5E-0F41-4FD3-AD24-62556D878203}" dt="2022-09-07T15:50:19.573" v="61" actId="12385"/>
          <ac:graphicFrameMkLst>
            <pc:docMk/>
            <pc:sldMk cId="2210596193" sldId="392"/>
            <ac:graphicFrameMk id="3" creationId="{37AB2D34-9AF6-4269-800F-30DC0166C5BD}"/>
          </ac:graphicFrameMkLst>
        </pc:graphicFrameChg>
      </pc:sldChg>
    </pc:docChg>
  </pc:docChgLst>
  <pc:docChgLst>
    <pc:chgData name="Huixian Liang" userId="44337d4a-dda7-47be-8aee-f096ffdb853c" providerId="ADAL" clId="{19C5D433-9114-4E1A-B55D-B80E6D4B9399}"/>
    <pc:docChg chg="delSld modSld">
      <pc:chgData name="Huixian Liang" userId="44337d4a-dda7-47be-8aee-f096ffdb853c" providerId="ADAL" clId="{19C5D433-9114-4E1A-B55D-B80E6D4B9399}" dt="2022-10-20T12:59:59.084" v="2" actId="20577"/>
      <pc:docMkLst>
        <pc:docMk/>
      </pc:docMkLst>
      <pc:sldChg chg="modSp mod">
        <pc:chgData name="Huixian Liang" userId="44337d4a-dda7-47be-8aee-f096ffdb853c" providerId="ADAL" clId="{19C5D433-9114-4E1A-B55D-B80E6D4B9399}" dt="2022-10-20T12:59:59.084" v="2" actId="20577"/>
        <pc:sldMkLst>
          <pc:docMk/>
          <pc:sldMk cId="947359532" sldId="306"/>
        </pc:sldMkLst>
        <pc:spChg chg="mod">
          <ac:chgData name="Huixian Liang" userId="44337d4a-dda7-47be-8aee-f096ffdb853c" providerId="ADAL" clId="{19C5D433-9114-4E1A-B55D-B80E6D4B9399}" dt="2022-10-20T12:59:59.084" v="2" actId="20577"/>
          <ac:spMkLst>
            <pc:docMk/>
            <pc:sldMk cId="947359532" sldId="306"/>
            <ac:spMk id="3" creationId="{3D8814A1-AE1F-452A-BD4D-D0EE693BCABB}"/>
          </ac:spMkLst>
        </pc:spChg>
      </pc:sldChg>
      <pc:sldChg chg="del">
        <pc:chgData name="Huixian Liang" userId="44337d4a-dda7-47be-8aee-f096ffdb853c" providerId="ADAL" clId="{19C5D433-9114-4E1A-B55D-B80E6D4B9399}" dt="2022-10-20T12:59:52.548" v="0" actId="47"/>
        <pc:sldMkLst>
          <pc:docMk/>
          <pc:sldMk cId="2995042631" sldId="373"/>
        </pc:sldMkLst>
      </pc:sldChg>
    </pc:docChg>
  </pc:docChgLst>
  <pc:docChgLst>
    <pc:chgData name="Huixian Liang" userId="44337d4a-dda7-47be-8aee-f096ffdb853c" providerId="ADAL" clId="{F8A781FC-19E4-4B3D-9C13-F40903610597}"/>
    <pc:docChg chg="undo custSel addSld delSld modSld">
      <pc:chgData name="Huixian Liang" userId="44337d4a-dda7-47be-8aee-f096ffdb853c" providerId="ADAL" clId="{F8A781FC-19E4-4B3D-9C13-F40903610597}" dt="2023-01-29T15:29:54.094" v="108" actId="20577"/>
      <pc:docMkLst>
        <pc:docMk/>
      </pc:docMkLst>
      <pc:sldChg chg="modSp mod">
        <pc:chgData name="Huixian Liang" userId="44337d4a-dda7-47be-8aee-f096ffdb853c" providerId="ADAL" clId="{F8A781FC-19E4-4B3D-9C13-F40903610597}" dt="2023-01-29T15:28:56.506" v="85" actId="20577"/>
        <pc:sldMkLst>
          <pc:docMk/>
          <pc:sldMk cId="3952636119" sldId="256"/>
        </pc:sldMkLst>
        <pc:spChg chg="mod">
          <ac:chgData name="Huixian Liang" userId="44337d4a-dda7-47be-8aee-f096ffdb853c" providerId="ADAL" clId="{F8A781FC-19E4-4B3D-9C13-F40903610597}" dt="2023-01-29T15:28:56.506" v="85" actId="20577"/>
          <ac:spMkLst>
            <pc:docMk/>
            <pc:sldMk cId="3952636119" sldId="256"/>
            <ac:spMk id="3" creationId="{97A7B6A7-0479-4D8C-A3FE-EA09CA917D0B}"/>
          </ac:spMkLst>
        </pc:spChg>
      </pc:sldChg>
      <pc:sldChg chg="modSp mod">
        <pc:chgData name="Huixian Liang" userId="44337d4a-dda7-47be-8aee-f096ffdb853c" providerId="ADAL" clId="{F8A781FC-19E4-4B3D-9C13-F40903610597}" dt="2023-01-29T15:29:54.094" v="108" actId="20577"/>
        <pc:sldMkLst>
          <pc:docMk/>
          <pc:sldMk cId="2074439046" sldId="293"/>
        </pc:sldMkLst>
        <pc:spChg chg="mod">
          <ac:chgData name="Huixian Liang" userId="44337d4a-dda7-47be-8aee-f096ffdb853c" providerId="ADAL" clId="{F8A781FC-19E4-4B3D-9C13-F40903610597}" dt="2023-01-26T09:35:04.240" v="74" actId="20577"/>
          <ac:spMkLst>
            <pc:docMk/>
            <pc:sldMk cId="2074439046" sldId="293"/>
            <ac:spMk id="3" creationId="{F46BD8CC-C8EC-49EC-8046-1005C07E6FA7}"/>
          </ac:spMkLst>
        </pc:spChg>
        <pc:spChg chg="mod">
          <ac:chgData name="Huixian Liang" userId="44337d4a-dda7-47be-8aee-f096ffdb853c" providerId="ADAL" clId="{F8A781FC-19E4-4B3D-9C13-F40903610597}" dt="2023-01-29T15:29:54.094" v="108" actId="20577"/>
          <ac:spMkLst>
            <pc:docMk/>
            <pc:sldMk cId="2074439046" sldId="293"/>
            <ac:spMk id="4" creationId="{724E6A67-B6F6-47D4-8DD9-D2DFF076B45E}"/>
          </ac:spMkLst>
        </pc:spChg>
      </pc:sldChg>
      <pc:sldChg chg="del">
        <pc:chgData name="Huixian Liang" userId="44337d4a-dda7-47be-8aee-f096ffdb853c" providerId="ADAL" clId="{F8A781FC-19E4-4B3D-9C13-F40903610597}" dt="2023-01-15T12:47:46.286" v="14" actId="47"/>
        <pc:sldMkLst>
          <pc:docMk/>
          <pc:sldMk cId="3748267857" sldId="294"/>
        </pc:sldMkLst>
      </pc:sldChg>
      <pc:sldChg chg="modSp mod">
        <pc:chgData name="Huixian Liang" userId="44337d4a-dda7-47be-8aee-f096ffdb853c" providerId="ADAL" clId="{F8A781FC-19E4-4B3D-9C13-F40903610597}" dt="2023-01-26T09:35:37.995" v="81" actId="20577"/>
        <pc:sldMkLst>
          <pc:docMk/>
          <pc:sldMk cId="947359532" sldId="306"/>
        </pc:sldMkLst>
        <pc:spChg chg="mod">
          <ac:chgData name="Huixian Liang" userId="44337d4a-dda7-47be-8aee-f096ffdb853c" providerId="ADAL" clId="{F8A781FC-19E4-4B3D-9C13-F40903610597}" dt="2023-01-15T12:47:58.571" v="24" actId="20577"/>
          <ac:spMkLst>
            <pc:docMk/>
            <pc:sldMk cId="947359532" sldId="306"/>
            <ac:spMk id="2" creationId="{A6E96B2A-A286-4C90-AE8A-D5095A1951DC}"/>
          </ac:spMkLst>
        </pc:spChg>
        <pc:spChg chg="mod">
          <ac:chgData name="Huixian Liang" userId="44337d4a-dda7-47be-8aee-f096ffdb853c" providerId="ADAL" clId="{F8A781FC-19E4-4B3D-9C13-F40903610597}" dt="2023-01-26T09:35:37.995" v="81" actId="20577"/>
          <ac:spMkLst>
            <pc:docMk/>
            <pc:sldMk cId="947359532" sldId="306"/>
            <ac:spMk id="3" creationId="{3D8814A1-AE1F-452A-BD4D-D0EE693BCABB}"/>
          </ac:spMkLst>
        </pc:spChg>
      </pc:sldChg>
      <pc:sldChg chg="del">
        <pc:chgData name="Huixian Liang" userId="44337d4a-dda7-47be-8aee-f096ffdb853c" providerId="ADAL" clId="{F8A781FC-19E4-4B3D-9C13-F40903610597}" dt="2023-01-26T09:18:38.735" v="36" actId="47"/>
        <pc:sldMkLst>
          <pc:docMk/>
          <pc:sldMk cId="1807720717" sldId="368"/>
        </pc:sldMkLst>
      </pc:sldChg>
      <pc:sldChg chg="del">
        <pc:chgData name="Huixian Liang" userId="44337d4a-dda7-47be-8aee-f096ffdb853c" providerId="ADAL" clId="{F8A781FC-19E4-4B3D-9C13-F40903610597}" dt="2023-01-15T12:47:47.266" v="15" actId="47"/>
        <pc:sldMkLst>
          <pc:docMk/>
          <pc:sldMk cId="1517639332" sldId="370"/>
        </pc:sldMkLst>
      </pc:sldChg>
      <pc:sldChg chg="del">
        <pc:chgData name="Huixian Liang" userId="44337d4a-dda7-47be-8aee-f096ffdb853c" providerId="ADAL" clId="{F8A781FC-19E4-4B3D-9C13-F40903610597}" dt="2023-01-26T09:18:40.385" v="37" actId="47"/>
        <pc:sldMkLst>
          <pc:docMk/>
          <pc:sldMk cId="2875682384" sldId="372"/>
        </pc:sldMkLst>
      </pc:sldChg>
      <pc:sldChg chg="modSp mod">
        <pc:chgData name="Huixian Liang" userId="44337d4a-dda7-47be-8aee-f096ffdb853c" providerId="ADAL" clId="{F8A781FC-19E4-4B3D-9C13-F40903610597}" dt="2023-01-15T12:48:40.390" v="33" actId="20577"/>
        <pc:sldMkLst>
          <pc:docMk/>
          <pc:sldMk cId="160139046" sldId="379"/>
        </pc:sldMkLst>
        <pc:graphicFrameChg chg="modGraphic">
          <ac:chgData name="Huixian Liang" userId="44337d4a-dda7-47be-8aee-f096ffdb853c" providerId="ADAL" clId="{F8A781FC-19E4-4B3D-9C13-F40903610597}" dt="2023-01-15T12:48:40.390" v="33" actId="20577"/>
          <ac:graphicFrameMkLst>
            <pc:docMk/>
            <pc:sldMk cId="160139046" sldId="379"/>
            <ac:graphicFrameMk id="3" creationId="{E85A1ECD-0B7B-4EF1-BF43-1BDA8F7510AC}"/>
          </ac:graphicFrameMkLst>
        </pc:graphicFrameChg>
      </pc:sldChg>
      <pc:sldChg chg="modSp mod">
        <pc:chgData name="Huixian Liang" userId="44337d4a-dda7-47be-8aee-f096ffdb853c" providerId="ADAL" clId="{F8A781FC-19E4-4B3D-9C13-F40903610597}" dt="2023-01-26T09:19:23.094" v="41" actId="14"/>
        <pc:sldMkLst>
          <pc:docMk/>
          <pc:sldMk cId="395079181" sldId="381"/>
        </pc:sldMkLst>
        <pc:spChg chg="mod">
          <ac:chgData name="Huixian Liang" userId="44337d4a-dda7-47be-8aee-f096ffdb853c" providerId="ADAL" clId="{F8A781FC-19E4-4B3D-9C13-F40903610597}" dt="2023-01-15T12:48:07.572" v="28" actId="20577"/>
          <ac:spMkLst>
            <pc:docMk/>
            <pc:sldMk cId="395079181" sldId="381"/>
            <ac:spMk id="2" creationId="{414A79DC-53FD-43DB-9ED3-560D30E03213}"/>
          </ac:spMkLst>
        </pc:spChg>
        <pc:spChg chg="mod">
          <ac:chgData name="Huixian Liang" userId="44337d4a-dda7-47be-8aee-f096ffdb853c" providerId="ADAL" clId="{F8A781FC-19E4-4B3D-9C13-F40903610597}" dt="2023-01-26T09:19:23.094" v="41" actId="14"/>
          <ac:spMkLst>
            <pc:docMk/>
            <pc:sldMk cId="395079181" sldId="381"/>
            <ac:spMk id="3" creationId="{7232AB25-79EF-4879-AC9A-6BD6754175A1}"/>
          </ac:spMkLst>
        </pc:spChg>
      </pc:sldChg>
      <pc:sldChg chg="modSp mod">
        <pc:chgData name="Huixian Liang" userId="44337d4a-dda7-47be-8aee-f096ffdb853c" providerId="ADAL" clId="{F8A781FC-19E4-4B3D-9C13-F40903610597}" dt="2023-01-15T12:48:51.751" v="35" actId="20577"/>
        <pc:sldMkLst>
          <pc:docMk/>
          <pc:sldMk cId="2210596193" sldId="392"/>
        </pc:sldMkLst>
        <pc:graphicFrameChg chg="modGraphic">
          <ac:chgData name="Huixian Liang" userId="44337d4a-dda7-47be-8aee-f096ffdb853c" providerId="ADAL" clId="{F8A781FC-19E4-4B3D-9C13-F40903610597}" dt="2023-01-15T12:48:51.751" v="35" actId="20577"/>
          <ac:graphicFrameMkLst>
            <pc:docMk/>
            <pc:sldMk cId="2210596193" sldId="392"/>
            <ac:graphicFrameMk id="3" creationId="{37AB2D34-9AF6-4269-800F-30DC0166C5BD}"/>
          </ac:graphicFrameMkLst>
        </pc:graphicFrameChg>
      </pc:sldChg>
      <pc:sldChg chg="new del">
        <pc:chgData name="Huixian Liang" userId="44337d4a-dda7-47be-8aee-f096ffdb853c" providerId="ADAL" clId="{F8A781FC-19E4-4B3D-9C13-F40903610597}" dt="2023-01-15T12:47:39.657" v="13" actId="47"/>
        <pc:sldMkLst>
          <pc:docMk/>
          <pc:sldMk cId="2196619687" sldId="39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DCB51676-E35F-4437-A205-04DA7F3D8001}"/>
              </a:ext>
            </a:extLst>
          </p:cNvPr>
          <p:cNvSpPr>
            <a:spLocks noGrp="1"/>
          </p:cNvSpPr>
          <p:nvPr>
            <p:ph type="dt" sz="quarter" idx="1"/>
          </p:nvPr>
        </p:nvSpPr>
        <p:spPr>
          <a:xfrm>
            <a:off x="4789170" y="8685212"/>
            <a:ext cx="1474469" cy="458788"/>
          </a:xfrm>
          <a:prstGeom prst="rect">
            <a:avLst/>
          </a:prstGeom>
        </p:spPr>
        <p:txBody>
          <a:bodyPr vert="horz" lIns="91440" tIns="45720" rIns="91440" bIns="45720" rtlCol="0" anchor="b" anchorCtr="0"/>
          <a:lstStyle>
            <a:lvl1pPr algn="r">
              <a:defRPr sz="1200"/>
            </a:lvl1pPr>
          </a:lstStyle>
          <a:p>
            <a:fld id="{FE2AA6E1-F766-4FFF-A8D1-C8C1724AEAD1}" type="datetimeFigureOut">
              <a:rPr lang="nl-NL" smtClean="0"/>
              <a:t>29-1-2023</a:t>
            </a:fld>
            <a:endParaRPr lang="nl-NL"/>
          </a:p>
        </p:txBody>
      </p:sp>
      <p:sp>
        <p:nvSpPr>
          <p:cNvPr id="4" name="Tijdelijke aanduiding voor voettekst 3">
            <a:extLst>
              <a:ext uri="{FF2B5EF4-FFF2-40B4-BE49-F238E27FC236}">
                <a16:creationId xmlns:a16="http://schemas.microsoft.com/office/drawing/2014/main" id="{24F12770-FDC0-45D8-B32D-CE5D2F54F48C}"/>
              </a:ext>
            </a:extLst>
          </p:cNvPr>
          <p:cNvSpPr>
            <a:spLocks noGrp="1"/>
          </p:cNvSpPr>
          <p:nvPr>
            <p:ph type="ftr" sz="quarter" idx="2"/>
          </p:nvPr>
        </p:nvSpPr>
        <p:spPr>
          <a:xfrm>
            <a:off x="1" y="8685213"/>
            <a:ext cx="4789170" cy="458787"/>
          </a:xfrm>
          <a:prstGeom prst="rect">
            <a:avLst/>
          </a:prstGeom>
        </p:spPr>
        <p:txBody>
          <a:bodyPr vert="horz" lIns="91440" tIns="45720" rIns="91440" bIns="45720" rtlCol="0" anchor="b"/>
          <a:lstStyle>
            <a:lvl1pPr algn="l">
              <a:defRPr sz="1200"/>
            </a:lvl1pPr>
          </a:lstStyle>
          <a:p>
            <a:pPr algn="r"/>
            <a:endParaRPr lang="nl-NL" b="1" dirty="0"/>
          </a:p>
        </p:txBody>
      </p:sp>
      <p:sp>
        <p:nvSpPr>
          <p:cNvPr id="5" name="Tijdelijke aanduiding voor dianummer 4">
            <a:extLst>
              <a:ext uri="{FF2B5EF4-FFF2-40B4-BE49-F238E27FC236}">
                <a16:creationId xmlns:a16="http://schemas.microsoft.com/office/drawing/2014/main" id="{C36EBF3E-3806-4CCC-B6B4-3124D20CE816}"/>
              </a:ext>
            </a:extLst>
          </p:cNvPr>
          <p:cNvSpPr>
            <a:spLocks noGrp="1"/>
          </p:cNvSpPr>
          <p:nvPr>
            <p:ph type="sldNum" sz="quarter" idx="3"/>
          </p:nvPr>
        </p:nvSpPr>
        <p:spPr>
          <a:xfrm>
            <a:off x="6263639" y="8685213"/>
            <a:ext cx="592773" cy="458787"/>
          </a:xfrm>
          <a:prstGeom prst="rect">
            <a:avLst/>
          </a:prstGeom>
        </p:spPr>
        <p:txBody>
          <a:bodyPr vert="horz" lIns="91440" tIns="45720" rIns="91440" bIns="45720" rtlCol="0" anchor="b"/>
          <a:lstStyle>
            <a:lvl1pPr algn="r">
              <a:defRPr sz="1200"/>
            </a:lvl1pPr>
          </a:lstStyle>
          <a:p>
            <a:fld id="{FB162BF1-4299-46D7-ACC1-19DBD14448CD}" type="slidenum">
              <a:rPr lang="nl-NL" smtClean="0"/>
              <a:t>‹nr.›</a:t>
            </a:fld>
            <a:endParaRPr lang="nl-NL" dirty="0"/>
          </a:p>
        </p:txBody>
      </p:sp>
    </p:spTree>
    <p:extLst>
      <p:ext uri="{BB962C8B-B14F-4D97-AF65-F5344CB8AC3E}">
        <p14:creationId xmlns:p14="http://schemas.microsoft.com/office/powerpoint/2010/main" val="1262610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datum 2"/>
          <p:cNvSpPr>
            <a:spLocks noGrp="1"/>
          </p:cNvSpPr>
          <p:nvPr>
            <p:ph type="dt" idx="1"/>
          </p:nvPr>
        </p:nvSpPr>
        <p:spPr>
          <a:xfrm>
            <a:off x="4762500" y="8685213"/>
            <a:ext cx="1409697" cy="458788"/>
          </a:xfrm>
          <a:prstGeom prst="rect">
            <a:avLst/>
          </a:prstGeom>
        </p:spPr>
        <p:txBody>
          <a:bodyPr vert="horz" lIns="91440" tIns="45720" rIns="91440" bIns="45720" rtlCol="0" anchor="b" anchorCtr="0"/>
          <a:lstStyle>
            <a:lvl1pPr algn="r">
              <a:defRPr sz="1200"/>
            </a:lvl1pPr>
          </a:lstStyle>
          <a:p>
            <a:fld id="{7FA5A4EA-0B58-434E-A7ED-B572FBA6A0BF}" type="datetimeFigureOut">
              <a:rPr lang="nl-NL" smtClean="0"/>
              <a:t>29-1-2023</a:t>
            </a:fld>
            <a:endParaRPr lang="nl-NL"/>
          </a:p>
        </p:txBody>
      </p:sp>
      <p:sp>
        <p:nvSpPr>
          <p:cNvPr id="4" name="Tijdelijke aanduiding voor dia-afbeelding 3"/>
          <p:cNvSpPr>
            <a:spLocks noGrp="1" noRot="1" noChangeAspect="1"/>
          </p:cNvSpPr>
          <p:nvPr>
            <p:ph type="sldImg" idx="2"/>
          </p:nvPr>
        </p:nvSpPr>
        <p:spPr bwMode="gray">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8685213"/>
            <a:ext cx="4762498" cy="458787"/>
          </a:xfrm>
          <a:prstGeom prst="rect">
            <a:avLst/>
          </a:prstGeom>
        </p:spPr>
        <p:txBody>
          <a:bodyPr vert="horz" lIns="91440" tIns="45720" rIns="91440" bIns="45720" rtlCol="0" anchor="b"/>
          <a:lstStyle>
            <a:lvl1pPr algn="r">
              <a:defRPr sz="1200" b="1"/>
            </a:lvl1pPr>
          </a:lstStyle>
          <a:p>
            <a:endParaRPr lang="nl-NL" dirty="0"/>
          </a:p>
        </p:txBody>
      </p:sp>
      <p:sp>
        <p:nvSpPr>
          <p:cNvPr id="7" name="Tijdelijke aanduiding voor dianummer 6"/>
          <p:cNvSpPr>
            <a:spLocks noGrp="1"/>
          </p:cNvSpPr>
          <p:nvPr>
            <p:ph type="sldNum" sz="quarter" idx="5"/>
          </p:nvPr>
        </p:nvSpPr>
        <p:spPr>
          <a:xfrm>
            <a:off x="6172199" y="8685213"/>
            <a:ext cx="684213" cy="458787"/>
          </a:xfrm>
          <a:prstGeom prst="rect">
            <a:avLst/>
          </a:prstGeom>
        </p:spPr>
        <p:txBody>
          <a:bodyPr vert="horz" lIns="91440" tIns="45720" rIns="91440" bIns="45720" rtlCol="0" anchor="b"/>
          <a:lstStyle>
            <a:lvl1pPr algn="r">
              <a:defRPr sz="1200"/>
            </a:lvl1pPr>
          </a:lstStyle>
          <a:p>
            <a:fld id="{A8D3687C-5258-465D-9098-CAB3EDB5B60B}" type="slidenum">
              <a:rPr lang="nl-NL" smtClean="0"/>
              <a:t>‹nr.›</a:t>
            </a:fld>
            <a:endParaRPr lang="nl-NL" dirty="0"/>
          </a:p>
        </p:txBody>
      </p:sp>
    </p:spTree>
    <p:extLst>
      <p:ext uri="{BB962C8B-B14F-4D97-AF65-F5344CB8AC3E}">
        <p14:creationId xmlns:p14="http://schemas.microsoft.com/office/powerpoint/2010/main" val="1538595434"/>
      </p:ext>
    </p:extLst>
  </p:cSld>
  <p:clrMap bg1="lt1" tx1="dk1" bg2="lt2" tx2="dk2" accent1="accent1" accent2="accent2" accent3="accent3" accent4="accent4" accent5="accent5" accent6="accent6" hlink="hlink" folHlink="folHlink"/>
  <p:notesStyle>
    <a:lvl1pPr marL="0" indent="-288000" algn="l" defTabSz="914400" rtl="0" eaLnBrk="1" latinLnBrk="0" hangingPunct="1">
      <a:defRPr sz="1000" kern="1200">
        <a:solidFill>
          <a:schemeClr val="tx1"/>
        </a:solidFill>
        <a:latin typeface="+mn-lt"/>
        <a:ea typeface="+mn-ea"/>
        <a:cs typeface="+mn-cs"/>
      </a:defRPr>
    </a:lvl1pPr>
    <a:lvl2pPr marL="576000" indent="-288000" algn="l" defTabSz="914400" rtl="0" eaLnBrk="1" latinLnBrk="0" hangingPunct="1">
      <a:defRPr sz="1000" kern="1200">
        <a:solidFill>
          <a:schemeClr val="tx1"/>
        </a:solidFill>
        <a:latin typeface="+mn-lt"/>
        <a:ea typeface="+mn-ea"/>
        <a:cs typeface="+mn-cs"/>
      </a:defRPr>
    </a:lvl2pPr>
    <a:lvl3pPr marL="864000" indent="-288000" algn="l" defTabSz="914400" rtl="0" eaLnBrk="1" latinLnBrk="0" hangingPunct="1">
      <a:defRPr sz="1000" kern="1200">
        <a:solidFill>
          <a:schemeClr val="tx1"/>
        </a:solidFill>
        <a:latin typeface="+mn-lt"/>
        <a:ea typeface="+mn-ea"/>
        <a:cs typeface="+mn-cs"/>
      </a:defRPr>
    </a:lvl3pPr>
    <a:lvl4pPr marL="1152000" indent="-288000" algn="l" defTabSz="914400" rtl="0" eaLnBrk="1" latinLnBrk="0" hangingPunct="1">
      <a:defRPr sz="1000" kern="1200">
        <a:solidFill>
          <a:schemeClr val="tx1"/>
        </a:solidFill>
        <a:latin typeface="+mn-lt"/>
        <a:ea typeface="+mn-ea"/>
        <a:cs typeface="+mn-cs"/>
      </a:defRPr>
    </a:lvl4pPr>
    <a:lvl5pPr marL="1440000" indent="-2880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amen-aanzet.nl/drijfveren-competenties-talenten-wat-zijn-die-van-jou/"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‘Branding’  </a:t>
            </a:r>
            <a:r>
              <a:rPr lang="en-US" dirty="0" err="1"/>
              <a:t>gaat</a:t>
            </a:r>
            <a:r>
              <a:rPr lang="en-US" dirty="0"/>
              <a:t> over het </a:t>
            </a:r>
            <a:r>
              <a:rPr lang="en-US" dirty="0" err="1"/>
              <a:t>neerzetten</a:t>
            </a:r>
            <a:r>
              <a:rPr lang="en-US" dirty="0"/>
              <a:t> van </a:t>
            </a:r>
            <a:r>
              <a:rPr lang="en-US" dirty="0" err="1"/>
              <a:t>een</a:t>
            </a:r>
            <a:r>
              <a:rPr lang="en-US" dirty="0"/>
              <a:t> merk. Personal branding </a:t>
            </a:r>
            <a:r>
              <a:rPr lang="en-US" dirty="0" err="1"/>
              <a:t>heeft</a:t>
            </a:r>
            <a:r>
              <a:rPr lang="en-US" dirty="0"/>
              <a:t> </a:t>
            </a:r>
            <a:r>
              <a:rPr lang="en-US" dirty="0" err="1"/>
              <a:t>dus</a:t>
            </a:r>
            <a:r>
              <a:rPr lang="en-US" dirty="0"/>
              <a:t> </a:t>
            </a:r>
            <a:r>
              <a:rPr lang="en-US" dirty="0" err="1"/>
              <a:t>alles</a:t>
            </a:r>
            <a:r>
              <a:rPr lang="en-US" dirty="0"/>
              <a:t> </a:t>
            </a:r>
            <a:r>
              <a:rPr lang="en-US" dirty="0" err="1"/>
              <a:t>te</a:t>
            </a:r>
            <a:r>
              <a:rPr lang="en-US" dirty="0"/>
              <a:t> </a:t>
            </a:r>
            <a:r>
              <a:rPr lang="en-US" dirty="0" err="1"/>
              <a:t>maken</a:t>
            </a:r>
            <a:r>
              <a:rPr lang="en-US" dirty="0"/>
              <a:t> met hoe </a:t>
            </a:r>
            <a:r>
              <a:rPr lang="en-US" dirty="0" err="1"/>
              <a:t>jij</a:t>
            </a:r>
            <a:r>
              <a:rPr lang="en-US" dirty="0"/>
              <a:t> </a:t>
            </a:r>
            <a:r>
              <a:rPr lang="en-US" dirty="0" err="1"/>
              <a:t>jezelf</a:t>
            </a:r>
            <a:r>
              <a:rPr lang="en-US" dirty="0"/>
              <a:t> </a:t>
            </a:r>
            <a:r>
              <a:rPr lang="en-US" dirty="0" err="1"/>
              <a:t>neerzet</a:t>
            </a:r>
            <a:r>
              <a:rPr lang="en-US" dirty="0"/>
              <a:t> </a:t>
            </a:r>
            <a:r>
              <a:rPr lang="en-US" dirty="0" err="1"/>
              <a:t>als</a:t>
            </a:r>
            <a:r>
              <a:rPr lang="en-US" dirty="0"/>
              <a:t> merk. De </a:t>
            </a:r>
            <a:r>
              <a:rPr lang="en-US" dirty="0" err="1"/>
              <a:t>komende</a:t>
            </a:r>
            <a:r>
              <a:rPr lang="en-US" dirty="0"/>
              <a:t> </a:t>
            </a:r>
            <a:r>
              <a:rPr lang="en-US" dirty="0" err="1"/>
              <a:t>weken</a:t>
            </a:r>
            <a:r>
              <a:rPr lang="en-US" dirty="0"/>
              <a:t> </a:t>
            </a:r>
            <a:r>
              <a:rPr lang="en-US" dirty="0" err="1"/>
              <a:t>gaan</a:t>
            </a:r>
            <a:r>
              <a:rPr lang="en-US" dirty="0"/>
              <a:t> we </a:t>
            </a:r>
            <a:r>
              <a:rPr lang="en-US" dirty="0" err="1"/>
              <a:t>aan</a:t>
            </a:r>
            <a:r>
              <a:rPr lang="en-US" dirty="0"/>
              <a:t> de slag met het merk ‘</a:t>
            </a:r>
            <a:r>
              <a:rPr lang="en-US" dirty="0" err="1"/>
              <a:t>jij</a:t>
            </a:r>
            <a:r>
              <a:rPr lang="en-US" dirty="0"/>
              <a:t>’. </a:t>
            </a:r>
            <a:endParaRPr lang="nl-NL" dirty="0"/>
          </a:p>
        </p:txBody>
      </p:sp>
      <p:sp>
        <p:nvSpPr>
          <p:cNvPr id="4" name="Slide Number Placeholder 3"/>
          <p:cNvSpPr>
            <a:spLocks noGrp="1"/>
          </p:cNvSpPr>
          <p:nvPr>
            <p:ph type="sldNum" sz="quarter" idx="5"/>
          </p:nvPr>
        </p:nvSpPr>
        <p:spPr/>
        <p:txBody>
          <a:bodyPr/>
          <a:lstStyle/>
          <a:p>
            <a:fld id="{2199BC28-E3E0-485F-BFF7-A1DE8366DB65}" type="slidenum">
              <a:rPr lang="nl-NL" smtClean="0"/>
              <a:t>3</a:t>
            </a:fld>
            <a:endParaRPr lang="nl-NL"/>
          </a:p>
        </p:txBody>
      </p:sp>
    </p:spTree>
    <p:extLst>
      <p:ext uri="{BB962C8B-B14F-4D97-AF65-F5344CB8AC3E}">
        <p14:creationId xmlns:p14="http://schemas.microsoft.com/office/powerpoint/2010/main" val="360510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2199BC28-E3E0-485F-BFF7-A1DE8366DB65}" type="slidenum">
              <a:rPr lang="nl-NL" smtClean="0"/>
              <a:t>6</a:t>
            </a:fld>
            <a:endParaRPr lang="nl-NL"/>
          </a:p>
        </p:txBody>
      </p:sp>
    </p:spTree>
    <p:extLst>
      <p:ext uri="{BB962C8B-B14F-4D97-AF65-F5344CB8AC3E}">
        <p14:creationId xmlns:p14="http://schemas.microsoft.com/office/powerpoint/2010/main" val="766479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0" i="0" dirty="0">
                <a:solidFill>
                  <a:srgbClr val="575656"/>
                </a:solidFill>
                <a:effectLst/>
                <a:latin typeface="Barlow" panose="020B0604020202020204" pitchFamily="2" charset="0"/>
              </a:rPr>
              <a:t>Je drijfveren zijn de basis van hoe jij in het leven staat en wat voor persoon je bent. Ze zeggen iets over je motivatie, houding en voorkeur. Hoe meer jij je eigen drijfveren kwijt kan in je werk of privésituatie, hoe beter je je op de juiste plek voelt. Je drijfveren maken ook dat je bepaalde keuzes maakt die bij je passen. Weet je niet wat je drijfveren zijn? Waarschijnlijk vind je het dan ook lastig om keuzes te maken. Dan kies je eerder met je verstand dan uit je hart. Als je je drijfveren kent helpt dat jezelf en anderen beter te kennen en begrijpen. Het werkt als een kompas bij keuze van doelen in je leven, zowel persoonlijk als in je werk. Het vergroot je zelfkennis en helpt je in je persoonlijke en loopbaanontwikkeling. </a:t>
            </a:r>
          </a:p>
          <a:p>
            <a:r>
              <a:rPr lang="nl-NL" b="0" i="0" dirty="0">
                <a:solidFill>
                  <a:srgbClr val="575656"/>
                </a:solidFill>
                <a:effectLst/>
                <a:latin typeface="Barlow" panose="00000500000000000000" pitchFamily="2" charset="0"/>
              </a:rPr>
              <a:t>Om te werken aan je loopbaan of je sollicitatie is het belangrijk dat je je bewust bent van welke drijfveren en kwaliteiten je hebt. Dat is namelijk precies waar jouw kracht ligt. Met die kracht kun je je onderscheidend maken en de organisatie laten zien waarom juist jij zo geknipt bent voor de functie. </a:t>
            </a:r>
            <a:r>
              <a:rPr lang="nl-NL" b="0" i="0" dirty="0">
                <a:solidFill>
                  <a:srgbClr val="575656"/>
                </a:solidFill>
                <a:effectLst/>
                <a:latin typeface="Barlow" panose="020B0604020202020204" pitchFamily="2" charset="0"/>
              </a:rPr>
              <a:t>(</a:t>
            </a:r>
            <a:r>
              <a:rPr lang="nl-NL" b="0" i="0" dirty="0" err="1">
                <a:solidFill>
                  <a:srgbClr val="575656"/>
                </a:solidFill>
                <a:effectLst/>
                <a:latin typeface="Barlow" panose="020B0604020202020204" pitchFamily="2" charset="0"/>
              </a:rPr>
              <a:t>bron:</a:t>
            </a:r>
            <a:r>
              <a:rPr lang="nl-NL" dirty="0" err="1">
                <a:hlinkClick r:id="rId3"/>
              </a:rPr>
              <a:t>Drijfveren</a:t>
            </a:r>
            <a:r>
              <a:rPr lang="nl-NL" dirty="0">
                <a:hlinkClick r:id="rId3"/>
              </a:rPr>
              <a:t>, competenties, talenten: wat zijn die van jou? - Samen aan Zet (samen-aanzet.nl)</a:t>
            </a:r>
            <a:r>
              <a:rPr lang="nl-NL" dirty="0"/>
              <a:t>)</a:t>
            </a:r>
          </a:p>
        </p:txBody>
      </p:sp>
      <p:sp>
        <p:nvSpPr>
          <p:cNvPr id="4" name="Slide Number Placeholder 3"/>
          <p:cNvSpPr>
            <a:spLocks noGrp="1"/>
          </p:cNvSpPr>
          <p:nvPr>
            <p:ph type="sldNum" sz="quarter" idx="5"/>
          </p:nvPr>
        </p:nvSpPr>
        <p:spPr/>
        <p:txBody>
          <a:bodyPr/>
          <a:lstStyle/>
          <a:p>
            <a:fld id="{A8D3687C-5258-465D-9098-CAB3EDB5B60B}" type="slidenum">
              <a:rPr lang="nl-NL" smtClean="0"/>
              <a:t>8</a:t>
            </a:fld>
            <a:endParaRPr lang="nl-NL" dirty="0"/>
          </a:p>
        </p:txBody>
      </p:sp>
    </p:spTree>
    <p:extLst>
      <p:ext uri="{BB962C8B-B14F-4D97-AF65-F5344CB8AC3E}">
        <p14:creationId xmlns:p14="http://schemas.microsoft.com/office/powerpoint/2010/main" val="661241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Deel</a:t>
            </a:r>
            <a:r>
              <a:rPr lang="en-US" dirty="0"/>
              <a:t> het word document met de </a:t>
            </a:r>
            <a:r>
              <a:rPr lang="en-US" dirty="0" err="1"/>
              <a:t>verschillende</a:t>
            </a:r>
            <a:r>
              <a:rPr lang="en-US" dirty="0"/>
              <a:t> </a:t>
            </a:r>
            <a:r>
              <a:rPr lang="en-US" dirty="0" err="1"/>
              <a:t>drijfveren</a:t>
            </a:r>
            <a:r>
              <a:rPr lang="en-US" dirty="0"/>
              <a:t> </a:t>
            </a:r>
            <a:r>
              <a:rPr lang="en-US" dirty="0" err="1"/>
              <a:t>uit</a:t>
            </a:r>
            <a:r>
              <a:rPr lang="en-US" dirty="0"/>
              <a:t>. Laat het </a:t>
            </a:r>
            <a:r>
              <a:rPr lang="en-US" dirty="0" err="1"/>
              <a:t>filmpje</a:t>
            </a:r>
            <a:r>
              <a:rPr lang="en-US" dirty="0"/>
              <a:t> </a:t>
            </a:r>
            <a:r>
              <a:rPr lang="en-US" dirty="0" err="1"/>
              <a:t>zien</a:t>
            </a:r>
            <a:r>
              <a:rPr lang="en-US" dirty="0"/>
              <a:t> </a:t>
            </a:r>
            <a:r>
              <a:rPr lang="en-US" dirty="0" err="1"/>
              <a:t>en</a:t>
            </a:r>
            <a:r>
              <a:rPr lang="en-US" dirty="0"/>
              <a:t> </a:t>
            </a:r>
            <a:r>
              <a:rPr lang="en-US" dirty="0" err="1"/>
              <a:t>bespreek</a:t>
            </a:r>
            <a:r>
              <a:rPr lang="en-US" dirty="0"/>
              <a:t> </a:t>
            </a:r>
            <a:r>
              <a:rPr lang="en-US" dirty="0" err="1"/>
              <a:t>klassikaal</a:t>
            </a:r>
            <a:r>
              <a:rPr lang="en-US" dirty="0"/>
              <a:t> </a:t>
            </a:r>
            <a:r>
              <a:rPr lang="en-US" dirty="0" err="1"/>
              <a:t>welke</a:t>
            </a:r>
            <a:r>
              <a:rPr lang="en-US" dirty="0"/>
              <a:t> </a:t>
            </a:r>
            <a:r>
              <a:rPr lang="en-US" dirty="0" err="1"/>
              <a:t>drijfveren</a:t>
            </a:r>
            <a:r>
              <a:rPr lang="en-US" dirty="0"/>
              <a:t> in het </a:t>
            </a:r>
            <a:r>
              <a:rPr lang="en-US" dirty="0" err="1"/>
              <a:t>filmpje</a:t>
            </a:r>
            <a:r>
              <a:rPr lang="en-US" dirty="0"/>
              <a:t> </a:t>
            </a:r>
            <a:r>
              <a:rPr lang="en-US" dirty="0" err="1"/>
              <a:t>naar</a:t>
            </a:r>
            <a:r>
              <a:rPr lang="en-US" dirty="0"/>
              <a:t> </a:t>
            </a:r>
            <a:r>
              <a:rPr lang="en-US" dirty="0" err="1"/>
              <a:t>voren</a:t>
            </a:r>
            <a:r>
              <a:rPr lang="en-US" dirty="0"/>
              <a:t> </a:t>
            </a:r>
            <a:r>
              <a:rPr lang="en-US" dirty="0" err="1"/>
              <a:t>komen</a:t>
            </a:r>
            <a:r>
              <a:rPr lang="en-US" dirty="0"/>
              <a:t>.</a:t>
            </a:r>
            <a:endParaRPr lang="nl-NL" dirty="0"/>
          </a:p>
        </p:txBody>
      </p:sp>
      <p:sp>
        <p:nvSpPr>
          <p:cNvPr id="4" name="Slide Number Placeholder 3"/>
          <p:cNvSpPr>
            <a:spLocks noGrp="1"/>
          </p:cNvSpPr>
          <p:nvPr>
            <p:ph type="sldNum" sz="quarter" idx="5"/>
          </p:nvPr>
        </p:nvSpPr>
        <p:spPr/>
        <p:txBody>
          <a:bodyPr/>
          <a:lstStyle/>
          <a:p>
            <a:fld id="{A8D3687C-5258-465D-9098-CAB3EDB5B60B}" type="slidenum">
              <a:rPr lang="nl-NL" smtClean="0"/>
              <a:t>9</a:t>
            </a:fld>
            <a:endParaRPr lang="nl-NL" dirty="0"/>
          </a:p>
        </p:txBody>
      </p:sp>
    </p:spTree>
    <p:extLst>
      <p:ext uri="{BB962C8B-B14F-4D97-AF65-F5344CB8AC3E}">
        <p14:creationId xmlns:p14="http://schemas.microsoft.com/office/powerpoint/2010/main" val="1701113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199BC28-E3E0-485F-BFF7-A1DE8366DB65}" type="slidenum">
              <a:rPr lang="nl-NL" smtClean="0"/>
              <a:t>10</a:t>
            </a:fld>
            <a:endParaRPr lang="nl-NL"/>
          </a:p>
        </p:txBody>
      </p:sp>
    </p:spTree>
    <p:extLst>
      <p:ext uri="{BB962C8B-B14F-4D97-AF65-F5344CB8AC3E}">
        <p14:creationId xmlns:p14="http://schemas.microsoft.com/office/powerpoint/2010/main" val="2269341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2199BC28-E3E0-485F-BFF7-A1DE8366DB65}" type="slidenum">
              <a:rPr lang="nl-NL" smtClean="0"/>
              <a:t>11</a:t>
            </a:fld>
            <a:endParaRPr lang="nl-NL"/>
          </a:p>
        </p:txBody>
      </p:sp>
    </p:spTree>
    <p:extLst>
      <p:ext uri="{BB962C8B-B14F-4D97-AF65-F5344CB8AC3E}">
        <p14:creationId xmlns:p14="http://schemas.microsoft.com/office/powerpoint/2010/main" val="26369828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5D7A2EA2-44ED-468E-9052-4588941C1257}"/>
              </a:ext>
            </a:extLst>
          </p:cNvPr>
          <p:cNvSpPr/>
          <p:nvPr userDrawn="1"/>
        </p:nvSpPr>
        <p:spPr bwMode="white">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D943FCFA-EF8D-47FE-BA9A-240EBC3DA098}"/>
              </a:ext>
            </a:extLst>
          </p:cNvPr>
          <p:cNvSpPr>
            <a:spLocks noGrp="1"/>
          </p:cNvSpPr>
          <p:nvPr>
            <p:ph type="ctrTitle"/>
          </p:nvPr>
        </p:nvSpPr>
        <p:spPr>
          <a:xfrm>
            <a:off x="611998" y="612000"/>
            <a:ext cx="10965600" cy="1371600"/>
          </a:xfrm>
        </p:spPr>
        <p:txBody>
          <a:bodyPr anchor="b">
            <a:noAutofit/>
          </a:bodyPr>
          <a:lstStyle>
            <a:lvl1pPr algn="l">
              <a:lnSpc>
                <a:spcPts val="5400"/>
              </a:lnSpc>
              <a:defRPr sz="4500"/>
            </a:lvl1pPr>
          </a:lstStyle>
          <a:p>
            <a:r>
              <a:rPr lang="nl-NL"/>
              <a:t>Klik om de stijl te bewerken</a:t>
            </a:r>
            <a:endParaRPr lang="nl-NL" dirty="0"/>
          </a:p>
        </p:txBody>
      </p:sp>
      <p:sp>
        <p:nvSpPr>
          <p:cNvPr id="3" name="Ondertitel 2">
            <a:extLst>
              <a:ext uri="{FF2B5EF4-FFF2-40B4-BE49-F238E27FC236}">
                <a16:creationId xmlns:a16="http://schemas.microsoft.com/office/drawing/2014/main" id="{D832008F-3819-49FB-AE1C-DFE63531E153}"/>
              </a:ext>
            </a:extLst>
          </p:cNvPr>
          <p:cNvSpPr>
            <a:spLocks noGrp="1"/>
          </p:cNvSpPr>
          <p:nvPr>
            <p:ph type="subTitle" idx="1"/>
          </p:nvPr>
        </p:nvSpPr>
        <p:spPr>
          <a:xfrm>
            <a:off x="611998" y="1983600"/>
            <a:ext cx="10965600" cy="1371600"/>
          </a:xfrm>
        </p:spPr>
        <p:txBody>
          <a:bodyPr>
            <a:noAutofit/>
          </a:bodyPr>
          <a:lstStyle>
            <a:lvl1pPr marL="0" indent="0" algn="l">
              <a:lnSpc>
                <a:spcPts val="5400"/>
              </a:lnSpc>
              <a:buNone/>
              <a:defRPr sz="4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pic>
        <p:nvPicPr>
          <p:cNvPr id="10" name="Afbeelding 9">
            <a:extLst>
              <a:ext uri="{FF2B5EF4-FFF2-40B4-BE49-F238E27FC236}">
                <a16:creationId xmlns:a16="http://schemas.microsoft.com/office/drawing/2014/main" id="{2DC07955-95EA-48FF-93F7-37BE99D147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000" y="4446000"/>
            <a:ext cx="7200570" cy="1800000"/>
          </a:xfrm>
          <a:prstGeom prst="rect">
            <a:avLst/>
          </a:prstGeom>
        </p:spPr>
      </p:pic>
    </p:spTree>
    <p:extLst>
      <p:ext uri="{BB962C8B-B14F-4D97-AF65-F5344CB8AC3E}">
        <p14:creationId xmlns:p14="http://schemas.microsoft.com/office/powerpoint/2010/main" val="490963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met bee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06D5A63F-6F54-46E2-89C7-A23D8F710B3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200400" cy="6858000"/>
          </a:xfrm>
          <a:prstGeom prst="rect">
            <a:avLst/>
          </a:prstGeom>
        </p:spPr>
      </p:pic>
      <p:sp>
        <p:nvSpPr>
          <p:cNvPr id="2" name="Titel 1">
            <a:extLst>
              <a:ext uri="{FF2B5EF4-FFF2-40B4-BE49-F238E27FC236}">
                <a16:creationId xmlns:a16="http://schemas.microsoft.com/office/drawing/2014/main" id="{D943FCFA-EF8D-47FE-BA9A-240EBC3DA098}"/>
              </a:ext>
            </a:extLst>
          </p:cNvPr>
          <p:cNvSpPr>
            <a:spLocks noGrp="1"/>
          </p:cNvSpPr>
          <p:nvPr>
            <p:ph type="ctrTitle"/>
          </p:nvPr>
        </p:nvSpPr>
        <p:spPr bwMode="white">
          <a:xfrm>
            <a:off x="611998" y="612000"/>
            <a:ext cx="10965600" cy="1371600"/>
          </a:xfrm>
        </p:spPr>
        <p:txBody>
          <a:bodyPr anchor="b">
            <a:normAutofit/>
          </a:bodyPr>
          <a:lstStyle>
            <a:lvl1pPr algn="l">
              <a:lnSpc>
                <a:spcPts val="5400"/>
              </a:lnSpc>
              <a:defRPr sz="4500">
                <a:solidFill>
                  <a:schemeClr val="bg1"/>
                </a:solidFill>
              </a:defRPr>
            </a:lvl1pPr>
          </a:lstStyle>
          <a:p>
            <a:r>
              <a:rPr lang="nl-NL"/>
              <a:t>Klik om de stijl te bewerken</a:t>
            </a:r>
            <a:endParaRPr lang="nl-NL" dirty="0"/>
          </a:p>
        </p:txBody>
      </p:sp>
      <p:sp>
        <p:nvSpPr>
          <p:cNvPr id="3" name="Ondertitel 2">
            <a:extLst>
              <a:ext uri="{FF2B5EF4-FFF2-40B4-BE49-F238E27FC236}">
                <a16:creationId xmlns:a16="http://schemas.microsoft.com/office/drawing/2014/main" id="{D832008F-3819-49FB-AE1C-DFE63531E153}"/>
              </a:ext>
            </a:extLst>
          </p:cNvPr>
          <p:cNvSpPr>
            <a:spLocks noGrp="1"/>
          </p:cNvSpPr>
          <p:nvPr>
            <p:ph type="subTitle" idx="1"/>
          </p:nvPr>
        </p:nvSpPr>
        <p:spPr bwMode="white">
          <a:xfrm>
            <a:off x="611998" y="1983600"/>
            <a:ext cx="10965600" cy="1371600"/>
          </a:xfrm>
        </p:spPr>
        <p:txBody>
          <a:bodyPr>
            <a:normAutofit/>
          </a:bodyPr>
          <a:lstStyle>
            <a:lvl1pPr marL="0" indent="0" algn="l">
              <a:lnSpc>
                <a:spcPts val="5400"/>
              </a:lnSpc>
              <a:buNone/>
              <a:defRPr sz="4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pic>
        <p:nvPicPr>
          <p:cNvPr id="14" name="Afbeelding 13">
            <a:extLst>
              <a:ext uri="{FF2B5EF4-FFF2-40B4-BE49-F238E27FC236}">
                <a16:creationId xmlns:a16="http://schemas.microsoft.com/office/drawing/2014/main" id="{5544F017-6B31-4292-9418-101808F0FB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2000" y="4446000"/>
            <a:ext cx="7200570" cy="1800000"/>
          </a:xfrm>
          <a:prstGeom prst="rect">
            <a:avLst/>
          </a:prstGeom>
        </p:spPr>
      </p:pic>
    </p:spTree>
    <p:extLst>
      <p:ext uri="{BB962C8B-B14F-4D97-AF65-F5344CB8AC3E}">
        <p14:creationId xmlns:p14="http://schemas.microsoft.com/office/powerpoint/2010/main" val="2973289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2FCE36-BCE2-4F97-BC7A-F44BCD68158D}"/>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065D6068-6D66-46E4-AD9A-5CD0F1ABB3F7}"/>
              </a:ext>
            </a:extLst>
          </p:cNvPr>
          <p:cNvSpPr>
            <a:spLocks noGrp="1"/>
          </p:cNvSpPr>
          <p:nvPr>
            <p:ph idx="1"/>
          </p:nvPr>
        </p:nvSpPr>
        <p:spPr>
          <a:xfrm>
            <a:off x="612000" y="2020908"/>
            <a:ext cx="10969198" cy="35640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tekst 7">
            <a:extLst>
              <a:ext uri="{FF2B5EF4-FFF2-40B4-BE49-F238E27FC236}">
                <a16:creationId xmlns:a16="http://schemas.microsoft.com/office/drawing/2014/main" id="{612BDFA0-16D8-49DE-8382-E1254B4CDC19}"/>
              </a:ext>
            </a:extLst>
          </p:cNvPr>
          <p:cNvSpPr>
            <a:spLocks noGrp="1"/>
          </p:cNvSpPr>
          <p:nvPr>
            <p:ph type="body" sz="quarter" idx="13"/>
          </p:nvPr>
        </p:nvSpPr>
        <p:spPr>
          <a:xfrm>
            <a:off x="611999" y="1158100"/>
            <a:ext cx="10969199" cy="546100"/>
          </a:xfrm>
        </p:spPr>
        <p:txBody>
          <a:bodyPr>
            <a:normAutofit/>
          </a:bodyPr>
          <a:lstStyle>
            <a:lvl1pPr marL="0" indent="0">
              <a:lnSpc>
                <a:spcPts val="4300"/>
              </a:lnSpc>
              <a:buNone/>
              <a:defRPr sz="3600"/>
            </a:lvl1pPr>
          </a:lstStyle>
          <a:p>
            <a:pPr lvl="0"/>
            <a:r>
              <a:rPr lang="nl-NL"/>
              <a:t>Tekststijl van het model bewerken</a:t>
            </a:r>
          </a:p>
        </p:txBody>
      </p:sp>
      <p:sp>
        <p:nvSpPr>
          <p:cNvPr id="7" name="Tijdelijke aanduiding voor datum 6">
            <a:extLst>
              <a:ext uri="{FF2B5EF4-FFF2-40B4-BE49-F238E27FC236}">
                <a16:creationId xmlns:a16="http://schemas.microsoft.com/office/drawing/2014/main" id="{E8060B82-63D7-4B18-9271-D8268D3BEE00}"/>
              </a:ext>
            </a:extLst>
          </p:cNvPr>
          <p:cNvSpPr>
            <a:spLocks noGrp="1"/>
          </p:cNvSpPr>
          <p:nvPr>
            <p:ph type="dt" sz="half" idx="14"/>
          </p:nvPr>
        </p:nvSpPr>
        <p:spPr/>
        <p:txBody>
          <a:bodyPr/>
          <a:lstStyle/>
          <a:p>
            <a:fld id="{A272861F-96AB-467D-8B25-DC52F51ED1BF}" type="datetime4">
              <a:rPr lang="nl-NL" smtClean="0"/>
              <a:t>29 januari 2023</a:t>
            </a:fld>
            <a:endParaRPr lang="nl-NL" dirty="0"/>
          </a:p>
        </p:txBody>
      </p:sp>
      <p:sp>
        <p:nvSpPr>
          <p:cNvPr id="9" name="Tijdelijke aanduiding voor voettekst 8">
            <a:extLst>
              <a:ext uri="{FF2B5EF4-FFF2-40B4-BE49-F238E27FC236}">
                <a16:creationId xmlns:a16="http://schemas.microsoft.com/office/drawing/2014/main" id="{9A3C9455-30B9-4C24-8FBB-9EE2D5A97B6D}"/>
              </a:ext>
            </a:extLst>
          </p:cNvPr>
          <p:cNvSpPr>
            <a:spLocks noGrp="1"/>
          </p:cNvSpPr>
          <p:nvPr>
            <p:ph type="ftr" sz="quarter" idx="15"/>
          </p:nvPr>
        </p:nvSpPr>
        <p:spPr/>
        <p:txBody>
          <a:bodyPr/>
          <a:lstStyle/>
          <a:p>
            <a:r>
              <a:rPr lang="nl-NL"/>
              <a:t>Titel van de presentatie</a:t>
            </a:r>
            <a:endParaRPr lang="nl-NL" dirty="0"/>
          </a:p>
        </p:txBody>
      </p:sp>
      <p:sp>
        <p:nvSpPr>
          <p:cNvPr id="10" name="Tijdelijke aanduiding voor dianummer 9">
            <a:extLst>
              <a:ext uri="{FF2B5EF4-FFF2-40B4-BE49-F238E27FC236}">
                <a16:creationId xmlns:a16="http://schemas.microsoft.com/office/drawing/2014/main" id="{2E6704B5-9F72-4553-8493-74D5BD215884}"/>
              </a:ext>
            </a:extLst>
          </p:cNvPr>
          <p:cNvSpPr>
            <a:spLocks noGrp="1"/>
          </p:cNvSpPr>
          <p:nvPr>
            <p:ph type="sldNum" sz="quarter" idx="16"/>
          </p:nvPr>
        </p:nvSpPr>
        <p:spPr/>
        <p:txBody>
          <a:bodyPr/>
          <a:lstStyle/>
          <a:p>
            <a:fld id="{932C3248-DEA8-4406-A963-9ED55A9DA4F5}" type="slidenum">
              <a:rPr lang="nl-NL" smtClean="0"/>
              <a:pPr/>
              <a:t>‹nr.›</a:t>
            </a:fld>
            <a:endParaRPr lang="nl-NL" dirty="0"/>
          </a:p>
        </p:txBody>
      </p:sp>
    </p:spTree>
    <p:extLst>
      <p:ext uri="{BB962C8B-B14F-4D97-AF65-F5344CB8AC3E}">
        <p14:creationId xmlns:p14="http://schemas.microsoft.com/office/powerpoint/2010/main" val="65292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6B5B069-D714-4EDE-AD86-0DB1C684CD81}"/>
              </a:ext>
            </a:extLst>
          </p:cNvPr>
          <p:cNvSpPr>
            <a:spLocks noGrp="1"/>
          </p:cNvSpPr>
          <p:nvPr>
            <p:ph type="title"/>
          </p:nvPr>
        </p:nvSpPr>
        <p:spPr>
          <a:xfrm>
            <a:off x="612000" y="612000"/>
            <a:ext cx="10969200" cy="546100"/>
          </a:xfrm>
          <a:prstGeom prst="rect">
            <a:avLst/>
          </a:prstGeom>
        </p:spPr>
        <p:txBody>
          <a:bodyPr vert="horz" lIns="0" tIns="0" rIns="0" bIns="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57A94508-1E25-4B7A-821C-C162C902F4D0}"/>
              </a:ext>
            </a:extLst>
          </p:cNvPr>
          <p:cNvSpPr>
            <a:spLocks noGrp="1"/>
          </p:cNvSpPr>
          <p:nvPr>
            <p:ph type="body" idx="1"/>
          </p:nvPr>
        </p:nvSpPr>
        <p:spPr>
          <a:xfrm>
            <a:off x="612000" y="2019600"/>
            <a:ext cx="10969200" cy="3560400"/>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jdelijke aanduiding voor datum 3">
            <a:extLst>
              <a:ext uri="{FF2B5EF4-FFF2-40B4-BE49-F238E27FC236}">
                <a16:creationId xmlns:a16="http://schemas.microsoft.com/office/drawing/2014/main" id="{FE33D3A0-9C1E-453B-9E7D-1048BBA59827}"/>
              </a:ext>
            </a:extLst>
          </p:cNvPr>
          <p:cNvSpPr>
            <a:spLocks noGrp="1"/>
          </p:cNvSpPr>
          <p:nvPr>
            <p:ph type="dt" sz="half" idx="2"/>
          </p:nvPr>
        </p:nvSpPr>
        <p:spPr>
          <a:xfrm>
            <a:off x="9420001" y="6056572"/>
            <a:ext cx="1710000" cy="238125"/>
          </a:xfrm>
          <a:prstGeom prst="rect">
            <a:avLst/>
          </a:prstGeom>
        </p:spPr>
        <p:txBody>
          <a:bodyPr lIns="0" tIns="0" rIns="0" bIns="0"/>
          <a:lstStyle>
            <a:lvl1pPr algn="r">
              <a:defRPr sz="1500"/>
            </a:lvl1pPr>
          </a:lstStyle>
          <a:p>
            <a:fld id="{049AC74C-5254-4E17-A657-2FD49EA9103A}" type="datetime4">
              <a:rPr lang="nl-NL" smtClean="0"/>
              <a:t>29 januari 2023</a:t>
            </a:fld>
            <a:endParaRPr lang="nl-NL" dirty="0"/>
          </a:p>
        </p:txBody>
      </p:sp>
      <p:sp>
        <p:nvSpPr>
          <p:cNvPr id="9" name="Tijdelijke aanduiding voor voettekst 4">
            <a:extLst>
              <a:ext uri="{FF2B5EF4-FFF2-40B4-BE49-F238E27FC236}">
                <a16:creationId xmlns:a16="http://schemas.microsoft.com/office/drawing/2014/main" id="{9FC8B4C2-DC67-476C-AB24-C788C06BFD17}"/>
              </a:ext>
            </a:extLst>
          </p:cNvPr>
          <p:cNvSpPr>
            <a:spLocks noGrp="1"/>
          </p:cNvSpPr>
          <p:nvPr>
            <p:ph type="ftr" sz="quarter" idx="3"/>
          </p:nvPr>
        </p:nvSpPr>
        <p:spPr>
          <a:xfrm>
            <a:off x="5305201" y="6056572"/>
            <a:ext cx="4114800" cy="238125"/>
          </a:xfrm>
          <a:prstGeom prst="rect">
            <a:avLst/>
          </a:prstGeom>
        </p:spPr>
        <p:txBody>
          <a:bodyPr lIns="0" tIns="0" rIns="0" bIns="0"/>
          <a:lstStyle>
            <a:lvl1pPr algn="r">
              <a:defRPr sz="1500" b="1"/>
            </a:lvl1pPr>
          </a:lstStyle>
          <a:p>
            <a:r>
              <a:rPr lang="nl-NL" dirty="0"/>
              <a:t>Titel van de presentatie</a:t>
            </a:r>
          </a:p>
        </p:txBody>
      </p:sp>
      <p:sp>
        <p:nvSpPr>
          <p:cNvPr id="10" name="Tijdelijke aanduiding voor dianummer 5">
            <a:extLst>
              <a:ext uri="{FF2B5EF4-FFF2-40B4-BE49-F238E27FC236}">
                <a16:creationId xmlns:a16="http://schemas.microsoft.com/office/drawing/2014/main" id="{4EC74FFC-0913-4702-AAB3-E5F1307968F3}"/>
              </a:ext>
            </a:extLst>
          </p:cNvPr>
          <p:cNvSpPr>
            <a:spLocks noGrp="1"/>
          </p:cNvSpPr>
          <p:nvPr>
            <p:ph type="sldNum" sz="quarter" idx="4"/>
          </p:nvPr>
        </p:nvSpPr>
        <p:spPr>
          <a:xfrm>
            <a:off x="11130001" y="6056572"/>
            <a:ext cx="450000" cy="238125"/>
          </a:xfrm>
          <a:prstGeom prst="rect">
            <a:avLst/>
          </a:prstGeom>
        </p:spPr>
        <p:txBody>
          <a:bodyPr lIns="0" tIns="0" rIns="0" bIns="0"/>
          <a:lstStyle>
            <a:lvl1pPr algn="r">
              <a:defRPr sz="1500"/>
            </a:lvl1pPr>
          </a:lstStyle>
          <a:p>
            <a:fld id="{932C3248-DEA8-4406-A963-9ED55A9DA4F5}" type="slidenum">
              <a:rPr lang="nl-NL" smtClean="0"/>
              <a:pPr/>
              <a:t>‹nr.›</a:t>
            </a:fld>
            <a:endParaRPr lang="nl-NL" dirty="0"/>
          </a:p>
        </p:txBody>
      </p:sp>
      <p:sp>
        <p:nvSpPr>
          <p:cNvPr id="11" name="Tekstvak 10">
            <a:extLst>
              <a:ext uri="{FF2B5EF4-FFF2-40B4-BE49-F238E27FC236}">
                <a16:creationId xmlns:a16="http://schemas.microsoft.com/office/drawing/2014/main" id="{6960413B-01CD-47DF-9CB1-53FA195B0E24}"/>
              </a:ext>
            </a:extLst>
          </p:cNvPr>
          <p:cNvSpPr txBox="1"/>
          <p:nvPr userDrawn="1"/>
        </p:nvSpPr>
        <p:spPr>
          <a:xfrm>
            <a:off x="611999" y="6062626"/>
            <a:ext cx="4693202" cy="230832"/>
          </a:xfrm>
          <a:prstGeom prst="rect">
            <a:avLst/>
          </a:prstGeom>
          <a:noFill/>
        </p:spPr>
        <p:txBody>
          <a:bodyPr wrap="square" lIns="0" tIns="0" rIns="0" bIns="0" rtlCol="0">
            <a:spAutoFit/>
          </a:bodyPr>
          <a:lstStyle/>
          <a:p>
            <a:r>
              <a:rPr lang="nl-NL" sz="1500" b="1" dirty="0">
                <a:solidFill>
                  <a:schemeClr val="bg2"/>
                </a:solidFill>
              </a:rPr>
              <a:t>Zadkine Business College</a:t>
            </a:r>
          </a:p>
        </p:txBody>
      </p:sp>
    </p:spTree>
    <p:extLst>
      <p:ext uri="{BB962C8B-B14F-4D97-AF65-F5344CB8AC3E}">
        <p14:creationId xmlns:p14="http://schemas.microsoft.com/office/powerpoint/2010/main" val="216515188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Lst>
  <p:hf hdr="0"/>
  <p:txStyles>
    <p:titleStyle>
      <a:lvl1pPr algn="l" defTabSz="914400" rtl="0" eaLnBrk="1" latinLnBrk="0" hangingPunct="1">
        <a:lnSpc>
          <a:spcPts val="4300"/>
        </a:lnSpc>
        <a:spcBef>
          <a:spcPct val="0"/>
        </a:spcBef>
        <a:buNone/>
        <a:defRPr sz="3600" b="1" kern="1200">
          <a:solidFill>
            <a:schemeClr val="bg2"/>
          </a:solidFill>
          <a:latin typeface="+mj-lt"/>
          <a:ea typeface="+mj-ea"/>
          <a:cs typeface="+mj-cs"/>
        </a:defRPr>
      </a:lvl1pPr>
    </p:titleStyle>
    <p:bodyStyle>
      <a:lvl1pPr marL="288000" indent="-288000" algn="l" defTabSz="914400" rtl="0" eaLnBrk="1" latinLnBrk="0" hangingPunct="1">
        <a:lnSpc>
          <a:spcPct val="115000"/>
        </a:lnSpc>
        <a:spcBef>
          <a:spcPts val="0"/>
        </a:spcBef>
        <a:buClr>
          <a:schemeClr val="bg2"/>
        </a:buClr>
        <a:buFont typeface="Wingdings" panose="05000000000000000000" pitchFamily="2" charset="2"/>
        <a:buChar char="§"/>
        <a:defRPr sz="1800" kern="1200">
          <a:solidFill>
            <a:schemeClr val="tx1"/>
          </a:solidFill>
          <a:latin typeface="+mn-lt"/>
          <a:ea typeface="+mn-ea"/>
          <a:cs typeface="+mn-cs"/>
        </a:defRPr>
      </a:lvl1pPr>
      <a:lvl2pPr marL="576000" indent="-288000" algn="l" defTabSz="914400" rtl="0" eaLnBrk="1" latinLnBrk="0" hangingPunct="1">
        <a:lnSpc>
          <a:spcPct val="115000"/>
        </a:lnSpc>
        <a:spcBef>
          <a:spcPts val="0"/>
        </a:spcBef>
        <a:buClr>
          <a:schemeClr val="bg2"/>
        </a:buClr>
        <a:buFont typeface="Arial" panose="020B0604020202020204" pitchFamily="34" charset="0"/>
        <a:buChar char="›"/>
        <a:defRPr sz="1800" b="0" kern="1200">
          <a:solidFill>
            <a:schemeClr val="tx1"/>
          </a:solidFill>
          <a:latin typeface="+mn-lt"/>
          <a:ea typeface="+mn-ea"/>
          <a:cs typeface="+mn-cs"/>
        </a:defRPr>
      </a:lvl2pPr>
      <a:lvl3pPr marL="864000" indent="-288000" algn="l" defTabSz="914400" rtl="0" eaLnBrk="1" latinLnBrk="0" hangingPunct="1">
        <a:lnSpc>
          <a:spcPct val="115000"/>
        </a:lnSpc>
        <a:spcBef>
          <a:spcPts val="0"/>
        </a:spcBef>
        <a:buClr>
          <a:schemeClr val="bg2"/>
        </a:buClr>
        <a:buFont typeface="Wingdings" panose="05000000000000000000" pitchFamily="2" charset="2"/>
        <a:buChar char="§"/>
        <a:defRPr sz="1800" b="0" kern="1200">
          <a:solidFill>
            <a:schemeClr val="tx1"/>
          </a:solidFill>
          <a:latin typeface="+mn-lt"/>
          <a:ea typeface="+mn-ea"/>
          <a:cs typeface="+mn-cs"/>
        </a:defRPr>
      </a:lvl3pPr>
      <a:lvl4pPr marL="0" indent="0" algn="l" defTabSz="914400" rtl="0" eaLnBrk="1" latinLnBrk="0" hangingPunct="1">
        <a:lnSpc>
          <a:spcPct val="115000"/>
        </a:lnSpc>
        <a:spcBef>
          <a:spcPts val="0"/>
        </a:spcBef>
        <a:buClr>
          <a:schemeClr val="accent1"/>
        </a:buClr>
        <a:buFont typeface="Arial" panose="020B0604020202020204" pitchFamily="34" charset="0"/>
        <a:buNone/>
        <a:defRPr sz="1800" b="1" kern="1200">
          <a:solidFill>
            <a:schemeClr val="bg2"/>
          </a:solidFill>
          <a:latin typeface="+mn-lt"/>
          <a:ea typeface="+mn-ea"/>
          <a:cs typeface="+mn-cs"/>
        </a:defRPr>
      </a:lvl4pPr>
      <a:lvl5pPr marL="0" indent="0" algn="l" defTabSz="914400" rtl="0" eaLnBrk="1" latinLnBrk="0" hangingPunct="1">
        <a:lnSpc>
          <a:spcPct val="115000"/>
        </a:lnSpc>
        <a:spcBef>
          <a:spcPts val="0"/>
        </a:spcBef>
        <a:buClr>
          <a:schemeClr val="accent1"/>
        </a:buClr>
        <a:buFont typeface="Wingdings" panose="05000000000000000000" pitchFamily="2" charset="2"/>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123test.nl/schein/"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ideo" Target="https://www.youtube.com/embed/wZrGb-bbFFc?feature=oembed" TargetMode="External"/><Relationship Id="rId5" Type="http://schemas.openxmlformats.org/officeDocument/2006/relationships/hyperlink" Target="https://www.youtube.com/watch?v=wZrGb-bbFFc"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73B7F-A92D-441F-A8BF-F72348C1764F}"/>
              </a:ext>
            </a:extLst>
          </p:cNvPr>
          <p:cNvSpPr>
            <a:spLocks noGrp="1"/>
          </p:cNvSpPr>
          <p:nvPr>
            <p:ph type="ctrTitle"/>
          </p:nvPr>
        </p:nvSpPr>
        <p:spPr/>
        <p:txBody>
          <a:bodyPr/>
          <a:lstStyle/>
          <a:p>
            <a:r>
              <a:rPr lang="nl-NL" dirty="0"/>
              <a:t>Challenge 1: Personal Branding</a:t>
            </a:r>
          </a:p>
        </p:txBody>
      </p:sp>
      <p:sp>
        <p:nvSpPr>
          <p:cNvPr id="3" name="Ondertitel 2">
            <a:extLst>
              <a:ext uri="{FF2B5EF4-FFF2-40B4-BE49-F238E27FC236}">
                <a16:creationId xmlns:a16="http://schemas.microsoft.com/office/drawing/2014/main" id="{97A7B6A7-0479-4D8C-A3FE-EA09CA917D0B}"/>
              </a:ext>
            </a:extLst>
          </p:cNvPr>
          <p:cNvSpPr>
            <a:spLocks noGrp="1"/>
          </p:cNvSpPr>
          <p:nvPr>
            <p:ph type="subTitle" idx="1"/>
          </p:nvPr>
        </p:nvSpPr>
        <p:spPr/>
        <p:txBody>
          <a:bodyPr/>
          <a:lstStyle/>
          <a:p>
            <a:r>
              <a:rPr lang="nl-NL" dirty="0"/>
              <a:t>Docent: H. Liang</a:t>
            </a:r>
          </a:p>
          <a:p>
            <a:r>
              <a:rPr lang="nl-NL" dirty="0"/>
              <a:t>Klas: 2VBAC1D</a:t>
            </a:r>
          </a:p>
        </p:txBody>
      </p:sp>
    </p:spTree>
    <p:extLst>
      <p:ext uri="{BB962C8B-B14F-4D97-AF65-F5344CB8AC3E}">
        <p14:creationId xmlns:p14="http://schemas.microsoft.com/office/powerpoint/2010/main" val="3952636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E96B2A-A286-4C90-AE8A-D5095A1951DC}"/>
              </a:ext>
            </a:extLst>
          </p:cNvPr>
          <p:cNvSpPr>
            <a:spLocks noGrp="1"/>
          </p:cNvSpPr>
          <p:nvPr>
            <p:ph type="title"/>
          </p:nvPr>
        </p:nvSpPr>
        <p:spPr/>
        <p:txBody>
          <a:bodyPr/>
          <a:lstStyle/>
          <a:p>
            <a:r>
              <a:rPr lang="nl-NL" dirty="0"/>
              <a:t>Opdracht 1.2</a:t>
            </a:r>
          </a:p>
        </p:txBody>
      </p:sp>
      <p:sp>
        <p:nvSpPr>
          <p:cNvPr id="3" name="Tijdelijke aanduiding voor inhoud 2">
            <a:extLst>
              <a:ext uri="{FF2B5EF4-FFF2-40B4-BE49-F238E27FC236}">
                <a16:creationId xmlns:a16="http://schemas.microsoft.com/office/drawing/2014/main" id="{3D8814A1-AE1F-452A-BD4D-D0EE693BCABB}"/>
              </a:ext>
            </a:extLst>
          </p:cNvPr>
          <p:cNvSpPr>
            <a:spLocks noGrp="1"/>
          </p:cNvSpPr>
          <p:nvPr>
            <p:ph idx="1"/>
          </p:nvPr>
        </p:nvSpPr>
        <p:spPr/>
        <p:txBody>
          <a:bodyPr/>
          <a:lstStyle/>
          <a:p>
            <a:pPr marL="0" lvl="0" indent="0">
              <a:buNone/>
            </a:pPr>
            <a:r>
              <a:rPr lang="nl-NL" b="1" dirty="0"/>
              <a:t>Eindproduct 1.3</a:t>
            </a:r>
          </a:p>
          <a:p>
            <a:r>
              <a:rPr lang="nl-NL" dirty="0"/>
              <a:t>Doe de </a:t>
            </a:r>
            <a:r>
              <a:rPr lang="nl-NL" u="sng" dirty="0">
                <a:hlinkClick r:id="rId3"/>
              </a:rPr>
              <a:t>drijfverentest</a:t>
            </a:r>
            <a:r>
              <a:rPr lang="nl-NL" dirty="0"/>
              <a:t>. </a:t>
            </a:r>
          </a:p>
          <a:p>
            <a:endParaRPr lang="nl-NL" dirty="0"/>
          </a:p>
          <a:p>
            <a:pPr algn="l">
              <a:buFont typeface="Arial" panose="020B0604020202020204" pitchFamily="34" charset="0"/>
              <a:buChar char="•"/>
            </a:pPr>
            <a:r>
              <a:rPr lang="nl-NL" b="0" i="0" dirty="0">
                <a:solidFill>
                  <a:srgbClr val="333333"/>
                </a:solidFill>
                <a:effectLst/>
                <a:latin typeface="Arial" panose="020B0604020202020204" pitchFamily="34" charset="0"/>
              </a:rPr>
              <a:t>Maak een screenshot van de uitslag. Voeg deze toe aan </a:t>
            </a:r>
            <a:r>
              <a:rPr lang="nl-NL" b="0" i="0">
                <a:solidFill>
                  <a:srgbClr val="333333"/>
                </a:solidFill>
                <a:effectLst/>
                <a:latin typeface="Arial" panose="020B0604020202020204" pitchFamily="34" charset="0"/>
              </a:rPr>
              <a:t>jouw portfolio.</a:t>
            </a:r>
            <a:endParaRPr lang="nl-NL" b="0" i="0" dirty="0">
              <a:solidFill>
                <a:srgbClr val="333333"/>
              </a:solidFill>
              <a:effectLst/>
              <a:latin typeface="Arial" panose="020B0604020202020204" pitchFamily="34" charset="0"/>
            </a:endParaRPr>
          </a:p>
          <a:p>
            <a:pPr algn="l">
              <a:buFont typeface="Arial" panose="020B0604020202020204" pitchFamily="34" charset="0"/>
              <a:buChar char="•"/>
            </a:pPr>
            <a:endParaRPr lang="nl-NL" b="0" i="0" dirty="0">
              <a:solidFill>
                <a:srgbClr val="333333"/>
              </a:solidFill>
              <a:effectLst/>
              <a:latin typeface="Arial" panose="020B0604020202020204" pitchFamily="34" charset="0"/>
            </a:endParaRPr>
          </a:p>
          <a:p>
            <a:pPr algn="l">
              <a:buFont typeface="Arial" panose="020B0604020202020204" pitchFamily="34" charset="0"/>
              <a:buChar char="•"/>
            </a:pPr>
            <a:r>
              <a:rPr lang="nl-NL" b="0" i="0" dirty="0">
                <a:solidFill>
                  <a:srgbClr val="333333"/>
                </a:solidFill>
                <a:effectLst/>
                <a:latin typeface="Arial" panose="020B0604020202020204" pitchFamily="34" charset="0"/>
              </a:rPr>
              <a:t>Geef aan waarom de drijfveren wel of niet bij jou past door voorbeelden uit je eigen leven te gebruiken.</a:t>
            </a:r>
          </a:p>
          <a:p>
            <a:pPr algn="l">
              <a:buFont typeface="Arial" panose="020B0604020202020204" pitchFamily="34" charset="0"/>
              <a:buChar char="•"/>
            </a:pPr>
            <a:endParaRPr lang="nl-NL" b="0" i="0" dirty="0">
              <a:solidFill>
                <a:srgbClr val="333333"/>
              </a:solidFill>
              <a:effectLst/>
              <a:latin typeface="Arial" panose="020B0604020202020204" pitchFamily="34" charset="0"/>
            </a:endParaRPr>
          </a:p>
          <a:p>
            <a:pPr algn="l">
              <a:buFont typeface="Arial" panose="020B0604020202020204" pitchFamily="34" charset="0"/>
              <a:buChar char="•"/>
            </a:pPr>
            <a:r>
              <a:rPr lang="nl-NL" b="0" i="0" dirty="0">
                <a:solidFill>
                  <a:srgbClr val="333333"/>
                </a:solidFill>
                <a:effectLst/>
                <a:latin typeface="Arial" panose="020B0604020202020204" pitchFamily="34" charset="0"/>
              </a:rPr>
              <a:t>Vertaal de drijfveren met behulp van een (online) woordenboek in het Engels.</a:t>
            </a:r>
          </a:p>
          <a:p>
            <a:endParaRPr lang="nl-NL" dirty="0"/>
          </a:p>
        </p:txBody>
      </p:sp>
      <p:sp>
        <p:nvSpPr>
          <p:cNvPr id="4" name="Tijdelijke aanduiding voor tekst 3">
            <a:extLst>
              <a:ext uri="{FF2B5EF4-FFF2-40B4-BE49-F238E27FC236}">
                <a16:creationId xmlns:a16="http://schemas.microsoft.com/office/drawing/2014/main" id="{E8C8FE57-BDC6-4426-97D0-279519BF4875}"/>
              </a:ext>
            </a:extLst>
          </p:cNvPr>
          <p:cNvSpPr>
            <a:spLocks noGrp="1"/>
          </p:cNvSpPr>
          <p:nvPr>
            <p:ph type="body" sz="quarter" idx="13"/>
          </p:nvPr>
        </p:nvSpPr>
        <p:spPr/>
        <p:txBody>
          <a:bodyPr/>
          <a:lstStyle/>
          <a:p>
            <a:r>
              <a:rPr lang="nl-NL" dirty="0"/>
              <a:t>Drijfveren kompas</a:t>
            </a:r>
          </a:p>
        </p:txBody>
      </p:sp>
      <p:sp>
        <p:nvSpPr>
          <p:cNvPr id="5" name="Tijdelijke aanduiding voor datum 4">
            <a:extLst>
              <a:ext uri="{FF2B5EF4-FFF2-40B4-BE49-F238E27FC236}">
                <a16:creationId xmlns:a16="http://schemas.microsoft.com/office/drawing/2014/main" id="{409AECD9-B9B4-4A0B-8328-F082A0B98A46}"/>
              </a:ext>
            </a:extLst>
          </p:cNvPr>
          <p:cNvSpPr>
            <a:spLocks noGrp="1"/>
          </p:cNvSpPr>
          <p:nvPr>
            <p:ph type="dt" sz="half" idx="14"/>
          </p:nvPr>
        </p:nvSpPr>
        <p:spPr/>
        <p:txBody>
          <a:bodyPr/>
          <a:lstStyle/>
          <a:p>
            <a:fld id="{A272861F-96AB-467D-8B25-DC52F51ED1BF}" type="datetime4">
              <a:rPr lang="nl-NL" smtClean="0"/>
              <a:t>29 januari 2023</a:t>
            </a:fld>
            <a:endParaRPr lang="nl-NL" dirty="0"/>
          </a:p>
        </p:txBody>
      </p:sp>
      <p:sp>
        <p:nvSpPr>
          <p:cNvPr id="6" name="Tijdelijke aanduiding voor voettekst 5">
            <a:extLst>
              <a:ext uri="{FF2B5EF4-FFF2-40B4-BE49-F238E27FC236}">
                <a16:creationId xmlns:a16="http://schemas.microsoft.com/office/drawing/2014/main" id="{54FA76E2-3926-4D5A-A529-211FF24673AF}"/>
              </a:ext>
            </a:extLst>
          </p:cNvPr>
          <p:cNvSpPr>
            <a:spLocks noGrp="1"/>
          </p:cNvSpPr>
          <p:nvPr>
            <p:ph type="ftr" sz="quarter" idx="15"/>
          </p:nvPr>
        </p:nvSpPr>
        <p:spPr/>
        <p:txBody>
          <a:bodyPr/>
          <a:lstStyle/>
          <a:p>
            <a:r>
              <a:rPr lang="nl-NL"/>
              <a:t>Titel van de presentatie</a:t>
            </a:r>
            <a:endParaRPr lang="nl-NL" dirty="0"/>
          </a:p>
        </p:txBody>
      </p:sp>
      <p:sp>
        <p:nvSpPr>
          <p:cNvPr id="7" name="Tijdelijke aanduiding voor dianummer 6">
            <a:extLst>
              <a:ext uri="{FF2B5EF4-FFF2-40B4-BE49-F238E27FC236}">
                <a16:creationId xmlns:a16="http://schemas.microsoft.com/office/drawing/2014/main" id="{A84C2D80-F21B-4D5A-8022-2C5271961A5E}"/>
              </a:ext>
            </a:extLst>
          </p:cNvPr>
          <p:cNvSpPr>
            <a:spLocks noGrp="1"/>
          </p:cNvSpPr>
          <p:nvPr>
            <p:ph type="sldNum" sz="quarter" idx="16"/>
          </p:nvPr>
        </p:nvSpPr>
        <p:spPr/>
        <p:txBody>
          <a:bodyPr/>
          <a:lstStyle/>
          <a:p>
            <a:fld id="{932C3248-DEA8-4406-A963-9ED55A9DA4F5}" type="slidenum">
              <a:rPr lang="nl-NL" smtClean="0"/>
              <a:pPr/>
              <a:t>10</a:t>
            </a:fld>
            <a:endParaRPr lang="nl-NL" dirty="0"/>
          </a:p>
        </p:txBody>
      </p:sp>
    </p:spTree>
    <p:extLst>
      <p:ext uri="{BB962C8B-B14F-4D97-AF65-F5344CB8AC3E}">
        <p14:creationId xmlns:p14="http://schemas.microsoft.com/office/powerpoint/2010/main" val="947359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5FD3C-52E8-434F-964A-6540486F15C2}"/>
              </a:ext>
            </a:extLst>
          </p:cNvPr>
          <p:cNvSpPr>
            <a:spLocks noGrp="1"/>
          </p:cNvSpPr>
          <p:nvPr>
            <p:ph type="title"/>
          </p:nvPr>
        </p:nvSpPr>
        <p:spPr/>
        <p:txBody>
          <a:bodyPr/>
          <a:lstStyle/>
          <a:p>
            <a:r>
              <a:rPr lang="en-US" dirty="0" err="1"/>
              <a:t>Wanneer</a:t>
            </a:r>
            <a:r>
              <a:rPr lang="en-US" dirty="0"/>
              <a:t> is het </a:t>
            </a:r>
            <a:r>
              <a:rPr lang="en-US" dirty="0" err="1"/>
              <a:t>goed</a:t>
            </a:r>
            <a:r>
              <a:rPr lang="en-US" dirty="0"/>
              <a:t>?</a:t>
            </a:r>
            <a:endParaRPr lang="nl-NL" dirty="0"/>
          </a:p>
        </p:txBody>
      </p:sp>
      <p:sp>
        <p:nvSpPr>
          <p:cNvPr id="5" name="Date Placeholder 4">
            <a:extLst>
              <a:ext uri="{FF2B5EF4-FFF2-40B4-BE49-F238E27FC236}">
                <a16:creationId xmlns:a16="http://schemas.microsoft.com/office/drawing/2014/main" id="{CCC02231-FB92-42EE-B335-DFA6D7B89467}"/>
              </a:ext>
            </a:extLst>
          </p:cNvPr>
          <p:cNvSpPr>
            <a:spLocks noGrp="1"/>
          </p:cNvSpPr>
          <p:nvPr>
            <p:ph type="dt" sz="half" idx="14"/>
          </p:nvPr>
        </p:nvSpPr>
        <p:spPr/>
        <p:txBody>
          <a:bodyPr/>
          <a:lstStyle/>
          <a:p>
            <a:fld id="{A272861F-96AB-467D-8B25-DC52F51ED1BF}" type="datetime4">
              <a:rPr lang="nl-NL" smtClean="0"/>
              <a:t>29 januari 2023</a:t>
            </a:fld>
            <a:endParaRPr lang="nl-NL" dirty="0"/>
          </a:p>
        </p:txBody>
      </p:sp>
      <p:sp>
        <p:nvSpPr>
          <p:cNvPr id="6" name="Footer Placeholder 5">
            <a:extLst>
              <a:ext uri="{FF2B5EF4-FFF2-40B4-BE49-F238E27FC236}">
                <a16:creationId xmlns:a16="http://schemas.microsoft.com/office/drawing/2014/main" id="{4BF4FC42-5AB6-4B51-BDC1-96494696292E}"/>
              </a:ext>
            </a:extLst>
          </p:cNvPr>
          <p:cNvSpPr>
            <a:spLocks noGrp="1"/>
          </p:cNvSpPr>
          <p:nvPr>
            <p:ph type="ftr" sz="quarter" idx="15"/>
          </p:nvPr>
        </p:nvSpPr>
        <p:spPr/>
        <p:txBody>
          <a:bodyPr/>
          <a:lstStyle/>
          <a:p>
            <a:r>
              <a:rPr lang="nl-NL"/>
              <a:t>Titel van de presentatie</a:t>
            </a:r>
            <a:endParaRPr lang="nl-NL" dirty="0"/>
          </a:p>
        </p:txBody>
      </p:sp>
      <p:sp>
        <p:nvSpPr>
          <p:cNvPr id="7" name="Slide Number Placeholder 6">
            <a:extLst>
              <a:ext uri="{FF2B5EF4-FFF2-40B4-BE49-F238E27FC236}">
                <a16:creationId xmlns:a16="http://schemas.microsoft.com/office/drawing/2014/main" id="{86EA5C92-C538-4C8F-A8D1-C365391E0827}"/>
              </a:ext>
            </a:extLst>
          </p:cNvPr>
          <p:cNvSpPr>
            <a:spLocks noGrp="1"/>
          </p:cNvSpPr>
          <p:nvPr>
            <p:ph type="sldNum" sz="quarter" idx="16"/>
          </p:nvPr>
        </p:nvSpPr>
        <p:spPr/>
        <p:txBody>
          <a:bodyPr/>
          <a:lstStyle/>
          <a:p>
            <a:fld id="{932C3248-DEA8-4406-A963-9ED55A9DA4F5}" type="slidenum">
              <a:rPr lang="nl-NL" smtClean="0"/>
              <a:pPr/>
              <a:t>11</a:t>
            </a:fld>
            <a:endParaRPr lang="nl-NL" dirty="0"/>
          </a:p>
        </p:txBody>
      </p:sp>
      <p:pic>
        <p:nvPicPr>
          <p:cNvPr id="8" name="Picture 2">
            <a:extLst>
              <a:ext uri="{FF2B5EF4-FFF2-40B4-BE49-F238E27FC236}">
                <a16:creationId xmlns:a16="http://schemas.microsoft.com/office/drawing/2014/main" id="{078356B5-73BF-4D05-88AC-89B4D096737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4939" y="1714270"/>
            <a:ext cx="1620016" cy="16200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E85A1ECD-0B7B-4EF1-BF43-1BDA8F7510AC}"/>
              </a:ext>
            </a:extLst>
          </p:cNvPr>
          <p:cNvGraphicFramePr>
            <a:graphicFrameLocks noGrp="1"/>
          </p:cNvGraphicFramePr>
          <p:nvPr>
            <p:extLst>
              <p:ext uri="{D42A27DB-BD31-4B8C-83A1-F6EECF244321}">
                <p14:modId xmlns:p14="http://schemas.microsoft.com/office/powerpoint/2010/main" val="3251006239"/>
              </p:ext>
            </p:extLst>
          </p:nvPr>
        </p:nvGraphicFramePr>
        <p:xfrm>
          <a:off x="1653699" y="2232025"/>
          <a:ext cx="8886190" cy="1988058"/>
        </p:xfrm>
        <a:graphic>
          <a:graphicData uri="http://schemas.openxmlformats.org/drawingml/2006/table">
            <a:tbl>
              <a:tblPr firstRow="1" firstCol="1" bandRow="1">
                <a:tableStyleId>{BC89EF96-8CEA-46FF-86C4-4CE0E7609802}</a:tableStyleId>
              </a:tblPr>
              <a:tblGrid>
                <a:gridCol w="1813560">
                  <a:extLst>
                    <a:ext uri="{9D8B030D-6E8A-4147-A177-3AD203B41FA5}">
                      <a16:colId xmlns:a16="http://schemas.microsoft.com/office/drawing/2014/main" val="1669164949"/>
                    </a:ext>
                  </a:extLst>
                </a:gridCol>
                <a:gridCol w="1487170">
                  <a:extLst>
                    <a:ext uri="{9D8B030D-6E8A-4147-A177-3AD203B41FA5}">
                      <a16:colId xmlns:a16="http://schemas.microsoft.com/office/drawing/2014/main" val="2189833432"/>
                    </a:ext>
                  </a:extLst>
                </a:gridCol>
                <a:gridCol w="1684655">
                  <a:extLst>
                    <a:ext uri="{9D8B030D-6E8A-4147-A177-3AD203B41FA5}">
                      <a16:colId xmlns:a16="http://schemas.microsoft.com/office/drawing/2014/main" val="3936562977"/>
                    </a:ext>
                  </a:extLst>
                </a:gridCol>
                <a:gridCol w="1965960">
                  <a:extLst>
                    <a:ext uri="{9D8B030D-6E8A-4147-A177-3AD203B41FA5}">
                      <a16:colId xmlns:a16="http://schemas.microsoft.com/office/drawing/2014/main" val="2443867019"/>
                    </a:ext>
                  </a:extLst>
                </a:gridCol>
                <a:gridCol w="1934845">
                  <a:extLst>
                    <a:ext uri="{9D8B030D-6E8A-4147-A177-3AD203B41FA5}">
                      <a16:colId xmlns:a16="http://schemas.microsoft.com/office/drawing/2014/main" val="2619218312"/>
                    </a:ext>
                  </a:extLst>
                </a:gridCol>
              </a:tblGrid>
              <a:tr h="0">
                <a:tc>
                  <a:txBody>
                    <a:bodyPr/>
                    <a:lstStyle/>
                    <a:p>
                      <a:pPr>
                        <a:lnSpc>
                          <a:spcPct val="107000"/>
                        </a:lnSpc>
                        <a:spcAft>
                          <a:spcPts val="800"/>
                        </a:spcAft>
                      </a:pPr>
                      <a:r>
                        <a:rPr lang="nl-NL" sz="1200" b="1" dirty="0">
                          <a:solidFill>
                            <a:schemeClr val="tx1"/>
                          </a:solidFill>
                          <a:effectLst/>
                        </a:rPr>
                        <a:t>1.2: Uitslag drijfverentest</a:t>
                      </a:r>
                      <a:endParaRPr lang="nl-NL"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100" dirty="0">
                          <a:solidFill>
                            <a:schemeClr val="tx1"/>
                          </a:solidFill>
                          <a:effectLst/>
                        </a:rPr>
                        <a:t>Studenten weten wat drijfveren zijn en kunnen hun eigen drijfveren benoemen</a:t>
                      </a:r>
                    </a:p>
                    <a:p>
                      <a:pPr>
                        <a:lnSpc>
                          <a:spcPct val="107000"/>
                        </a:lnSpc>
                        <a:spcAft>
                          <a:spcPts val="800"/>
                        </a:spcAft>
                      </a:pPr>
                      <a:r>
                        <a:rPr lang="nl-NL" sz="1100" dirty="0">
                          <a:solidFill>
                            <a:schemeClr val="tx1"/>
                          </a:solidFill>
                          <a:effectLst/>
                        </a:rPr>
                        <a:t> </a:t>
                      </a:r>
                    </a:p>
                    <a:p>
                      <a:pPr>
                        <a:lnSpc>
                          <a:spcPct val="107000"/>
                        </a:lnSpc>
                        <a:spcAft>
                          <a:spcPts val="800"/>
                        </a:spcAft>
                      </a:pPr>
                      <a:r>
                        <a:rPr lang="nl-NL" sz="1100" dirty="0">
                          <a:solidFill>
                            <a:schemeClr val="tx1"/>
                          </a:solidFill>
                          <a:effectLst/>
                        </a:rPr>
                        <a:t>Ze kunnen de drijfveren opschrijven in het Engels</a:t>
                      </a:r>
                      <a:endParaRPr lang="nl-NL"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100" dirty="0">
                          <a:solidFill>
                            <a:schemeClr val="tx1"/>
                          </a:solidFill>
                          <a:effectLst/>
                        </a:rPr>
                        <a:t>Op basis van de test leg ik uit welke twee drijfveren wel en welke twee drijfveren niet bij mij passen. Bovendien kan ik een voorbeeld geven van waarom de drijfveer wel of niet bij mij past. Ik kan de drijfveren opschrijven in het Engels</a:t>
                      </a:r>
                      <a:endParaRPr lang="nl-NL"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100" dirty="0">
                          <a:solidFill>
                            <a:schemeClr val="tx1"/>
                          </a:solidFill>
                          <a:effectLst/>
                        </a:rPr>
                        <a:t>Op basis van de test laat ik zien welke twee drijfveren wel en welke twee drijfveren niet bij mij passen. Ik kan de drijfveren, eventueel met hulp van anderen, opschrijven in het Engels</a:t>
                      </a:r>
                      <a:endParaRPr lang="nl-NL"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100" dirty="0">
                          <a:solidFill>
                            <a:schemeClr val="tx1"/>
                          </a:solidFill>
                          <a:effectLst/>
                        </a:rPr>
                        <a:t>Opdracht ontbreekt, of ik kan de drijfveren niet opschrijven in het Engels</a:t>
                      </a:r>
                      <a:endParaRPr lang="nl-NL"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64161707"/>
                  </a:ext>
                </a:extLst>
              </a:tr>
            </a:tbl>
          </a:graphicData>
        </a:graphic>
      </p:graphicFrame>
      <p:graphicFrame>
        <p:nvGraphicFramePr>
          <p:cNvPr id="9" name="Table 8">
            <a:extLst>
              <a:ext uri="{FF2B5EF4-FFF2-40B4-BE49-F238E27FC236}">
                <a16:creationId xmlns:a16="http://schemas.microsoft.com/office/drawing/2014/main" id="{BDCFA578-7C30-454F-A974-62D79A8BE8C3}"/>
              </a:ext>
            </a:extLst>
          </p:cNvPr>
          <p:cNvGraphicFramePr>
            <a:graphicFrameLocks noGrp="1"/>
          </p:cNvGraphicFramePr>
          <p:nvPr/>
        </p:nvGraphicFramePr>
        <p:xfrm>
          <a:off x="1652905" y="2044954"/>
          <a:ext cx="8886190" cy="187071"/>
        </p:xfrm>
        <a:graphic>
          <a:graphicData uri="http://schemas.openxmlformats.org/drawingml/2006/table">
            <a:tbl>
              <a:tblPr firstRow="1" firstCol="1" bandRow="1">
                <a:tableStyleId>{5C22544A-7EE6-4342-B048-85BDC9FD1C3A}</a:tableStyleId>
              </a:tblPr>
              <a:tblGrid>
                <a:gridCol w="1813560">
                  <a:extLst>
                    <a:ext uri="{9D8B030D-6E8A-4147-A177-3AD203B41FA5}">
                      <a16:colId xmlns:a16="http://schemas.microsoft.com/office/drawing/2014/main" val="3267889872"/>
                    </a:ext>
                  </a:extLst>
                </a:gridCol>
                <a:gridCol w="1487170">
                  <a:extLst>
                    <a:ext uri="{9D8B030D-6E8A-4147-A177-3AD203B41FA5}">
                      <a16:colId xmlns:a16="http://schemas.microsoft.com/office/drawing/2014/main" val="1446273454"/>
                    </a:ext>
                  </a:extLst>
                </a:gridCol>
                <a:gridCol w="1684655">
                  <a:extLst>
                    <a:ext uri="{9D8B030D-6E8A-4147-A177-3AD203B41FA5}">
                      <a16:colId xmlns:a16="http://schemas.microsoft.com/office/drawing/2014/main" val="986774196"/>
                    </a:ext>
                  </a:extLst>
                </a:gridCol>
                <a:gridCol w="1965960">
                  <a:extLst>
                    <a:ext uri="{9D8B030D-6E8A-4147-A177-3AD203B41FA5}">
                      <a16:colId xmlns:a16="http://schemas.microsoft.com/office/drawing/2014/main" val="4273818202"/>
                    </a:ext>
                  </a:extLst>
                </a:gridCol>
                <a:gridCol w="1934845">
                  <a:extLst>
                    <a:ext uri="{9D8B030D-6E8A-4147-A177-3AD203B41FA5}">
                      <a16:colId xmlns:a16="http://schemas.microsoft.com/office/drawing/2014/main" val="1106161693"/>
                    </a:ext>
                  </a:extLst>
                </a:gridCol>
              </a:tblGrid>
              <a:tr h="0">
                <a:tc>
                  <a:txBody>
                    <a:bodyPr/>
                    <a:lstStyle/>
                    <a:p>
                      <a:pPr>
                        <a:lnSpc>
                          <a:spcPct val="107000"/>
                        </a:lnSpc>
                        <a:spcAft>
                          <a:spcPts val="800"/>
                        </a:spcAft>
                      </a:pPr>
                      <a:r>
                        <a:rPr lang="nl-NL"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Producten</a:t>
                      </a:r>
                      <a:endParaRPr lang="nl-NL"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Criterium</a:t>
                      </a:r>
                      <a:endParaRPr lang="nl-NL"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Goed </a:t>
                      </a:r>
                      <a:endParaRPr lang="nl-NL"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200" b="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Voldoende</a:t>
                      </a:r>
                      <a:endParaRPr lang="nl-NL" sz="11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Onvoldoende </a:t>
                      </a:r>
                      <a:endParaRPr lang="nl-NL"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49090290"/>
                  </a:ext>
                </a:extLst>
              </a:tr>
            </a:tbl>
          </a:graphicData>
        </a:graphic>
      </p:graphicFrame>
    </p:spTree>
    <p:extLst>
      <p:ext uri="{BB962C8B-B14F-4D97-AF65-F5344CB8AC3E}">
        <p14:creationId xmlns:p14="http://schemas.microsoft.com/office/powerpoint/2010/main" val="160139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4A79DC-53FD-43DB-9ED3-560D30E03213}"/>
              </a:ext>
            </a:extLst>
          </p:cNvPr>
          <p:cNvSpPr>
            <a:spLocks noGrp="1"/>
          </p:cNvSpPr>
          <p:nvPr>
            <p:ph type="title"/>
          </p:nvPr>
        </p:nvSpPr>
        <p:spPr/>
        <p:txBody>
          <a:bodyPr/>
          <a:lstStyle/>
          <a:p>
            <a:r>
              <a:rPr lang="nl-NL" dirty="0"/>
              <a:t>Opdracht 1.3: Studiekeuze interview</a:t>
            </a:r>
          </a:p>
        </p:txBody>
      </p:sp>
      <p:sp>
        <p:nvSpPr>
          <p:cNvPr id="3" name="Tijdelijke aanduiding voor inhoud 2">
            <a:extLst>
              <a:ext uri="{FF2B5EF4-FFF2-40B4-BE49-F238E27FC236}">
                <a16:creationId xmlns:a16="http://schemas.microsoft.com/office/drawing/2014/main" id="{7232AB25-79EF-4879-AC9A-6BD6754175A1}"/>
              </a:ext>
            </a:extLst>
          </p:cNvPr>
          <p:cNvSpPr>
            <a:spLocks noGrp="1"/>
          </p:cNvSpPr>
          <p:nvPr>
            <p:ph idx="1"/>
          </p:nvPr>
        </p:nvSpPr>
        <p:spPr/>
        <p:txBody>
          <a:bodyPr>
            <a:normAutofit/>
          </a:bodyPr>
          <a:lstStyle/>
          <a:p>
            <a:r>
              <a:rPr lang="en-US" dirty="0" err="1"/>
              <a:t>Voorbereiden</a:t>
            </a:r>
            <a:r>
              <a:rPr lang="en-US" dirty="0"/>
              <a:t>: </a:t>
            </a:r>
          </a:p>
          <a:p>
            <a:pPr lvl="1"/>
            <a:r>
              <a:rPr lang="nl-NL" dirty="0"/>
              <a:t>Stel vragen op om erachter te komen of je klasgenoot zijn/haar persoonlijke drijfveren passen bij de gekozen studie en wat hij of zij later wil worden (en kan dat met deze studie)?</a:t>
            </a:r>
          </a:p>
          <a:p>
            <a:pPr lvl="1"/>
            <a:endParaRPr lang="nl-NL" dirty="0"/>
          </a:p>
          <a:p>
            <a:r>
              <a:rPr lang="en-US" dirty="0" err="1"/>
              <a:t>Aan</a:t>
            </a:r>
            <a:r>
              <a:rPr lang="en-US" dirty="0"/>
              <a:t> de slag:</a:t>
            </a:r>
          </a:p>
          <a:p>
            <a:r>
              <a:rPr lang="en-US" dirty="0"/>
              <a:t>10 min: student A interview student B </a:t>
            </a:r>
            <a:r>
              <a:rPr lang="en-US" dirty="0" err="1"/>
              <a:t>en</a:t>
            </a:r>
            <a:r>
              <a:rPr lang="en-US" dirty="0"/>
              <a:t> </a:t>
            </a:r>
            <a:r>
              <a:rPr lang="en-US" dirty="0" err="1"/>
              <a:t>schrijft</a:t>
            </a:r>
            <a:r>
              <a:rPr lang="en-US" dirty="0"/>
              <a:t> de </a:t>
            </a:r>
            <a:r>
              <a:rPr lang="en-US" dirty="0" err="1"/>
              <a:t>vragen</a:t>
            </a:r>
            <a:r>
              <a:rPr lang="en-US" dirty="0"/>
              <a:t> </a:t>
            </a:r>
            <a:r>
              <a:rPr lang="en-US" dirty="0" err="1"/>
              <a:t>en</a:t>
            </a:r>
            <a:r>
              <a:rPr lang="en-US" dirty="0"/>
              <a:t> </a:t>
            </a:r>
            <a:r>
              <a:rPr lang="en-US" dirty="0" err="1"/>
              <a:t>bijbehorende</a:t>
            </a:r>
            <a:r>
              <a:rPr lang="en-US" dirty="0"/>
              <a:t> </a:t>
            </a:r>
            <a:r>
              <a:rPr lang="en-US" dirty="0" err="1"/>
              <a:t>antwoorden</a:t>
            </a:r>
            <a:r>
              <a:rPr lang="en-US" dirty="0"/>
              <a:t> op</a:t>
            </a:r>
          </a:p>
          <a:p>
            <a:r>
              <a:rPr lang="en-US" dirty="0"/>
              <a:t>10 min: student B interview student A </a:t>
            </a:r>
            <a:r>
              <a:rPr lang="en-US" dirty="0" err="1"/>
              <a:t>en</a:t>
            </a:r>
            <a:r>
              <a:rPr lang="en-US" dirty="0"/>
              <a:t> </a:t>
            </a:r>
            <a:r>
              <a:rPr lang="en-US" dirty="0" err="1"/>
              <a:t>schrijft</a:t>
            </a:r>
            <a:r>
              <a:rPr lang="en-US" dirty="0"/>
              <a:t> de </a:t>
            </a:r>
            <a:r>
              <a:rPr lang="en-US" dirty="0" err="1"/>
              <a:t>vragen</a:t>
            </a:r>
            <a:r>
              <a:rPr lang="en-US" dirty="0"/>
              <a:t> </a:t>
            </a:r>
            <a:r>
              <a:rPr lang="en-US" dirty="0" err="1"/>
              <a:t>en</a:t>
            </a:r>
            <a:r>
              <a:rPr lang="en-US" dirty="0"/>
              <a:t> </a:t>
            </a:r>
            <a:r>
              <a:rPr lang="en-US" dirty="0" err="1"/>
              <a:t>bijbehorende</a:t>
            </a:r>
            <a:r>
              <a:rPr lang="en-US" dirty="0"/>
              <a:t> </a:t>
            </a:r>
            <a:r>
              <a:rPr lang="en-US" dirty="0" err="1"/>
              <a:t>antwoorden</a:t>
            </a:r>
            <a:r>
              <a:rPr lang="en-US" dirty="0"/>
              <a:t> op</a:t>
            </a:r>
          </a:p>
          <a:p>
            <a:endParaRPr lang="en-US" dirty="0"/>
          </a:p>
          <a:p>
            <a:r>
              <a:rPr lang="en-US" dirty="0" err="1"/>
              <a:t>Wissel</a:t>
            </a:r>
            <a:r>
              <a:rPr lang="en-US" dirty="0"/>
              <a:t> de </a:t>
            </a:r>
            <a:r>
              <a:rPr lang="en-US" dirty="0" err="1"/>
              <a:t>opgeschreven</a:t>
            </a:r>
            <a:r>
              <a:rPr lang="en-US" dirty="0"/>
              <a:t> </a:t>
            </a:r>
            <a:r>
              <a:rPr lang="en-US" dirty="0" err="1"/>
              <a:t>vragen</a:t>
            </a:r>
            <a:r>
              <a:rPr lang="en-US" dirty="0"/>
              <a:t> </a:t>
            </a:r>
            <a:r>
              <a:rPr lang="en-US" dirty="0" err="1"/>
              <a:t>en</a:t>
            </a:r>
            <a:r>
              <a:rPr lang="en-US" dirty="0"/>
              <a:t> </a:t>
            </a:r>
            <a:r>
              <a:rPr lang="en-US" dirty="0" err="1"/>
              <a:t>antwoorden</a:t>
            </a:r>
            <a:r>
              <a:rPr lang="en-US" dirty="0"/>
              <a:t> </a:t>
            </a:r>
            <a:r>
              <a:rPr lang="en-US" dirty="0" err="1"/>
              <a:t>uit</a:t>
            </a:r>
            <a:r>
              <a:rPr lang="en-US" dirty="0"/>
              <a:t> </a:t>
            </a:r>
            <a:r>
              <a:rPr lang="en-US" dirty="0" err="1"/>
              <a:t>en</a:t>
            </a:r>
            <a:r>
              <a:rPr lang="en-US" dirty="0"/>
              <a:t> </a:t>
            </a:r>
            <a:r>
              <a:rPr lang="en-US" dirty="0" err="1"/>
              <a:t>voeg</a:t>
            </a:r>
            <a:r>
              <a:rPr lang="en-US" dirty="0"/>
              <a:t> </a:t>
            </a:r>
            <a:r>
              <a:rPr lang="en-US" dirty="0" err="1"/>
              <a:t>jouw</a:t>
            </a:r>
            <a:r>
              <a:rPr lang="en-US" dirty="0"/>
              <a:t> eigen </a:t>
            </a:r>
            <a:r>
              <a:rPr lang="en-US" dirty="0" err="1"/>
              <a:t>vragen</a:t>
            </a:r>
            <a:r>
              <a:rPr lang="en-US" dirty="0"/>
              <a:t> </a:t>
            </a:r>
            <a:r>
              <a:rPr lang="en-US" dirty="0" err="1"/>
              <a:t>en</a:t>
            </a:r>
            <a:r>
              <a:rPr lang="en-US" dirty="0"/>
              <a:t> de </a:t>
            </a:r>
            <a:r>
              <a:rPr lang="en-US" dirty="0" err="1"/>
              <a:t>antwoorden</a:t>
            </a:r>
            <a:r>
              <a:rPr lang="en-US" dirty="0"/>
              <a:t> van je </a:t>
            </a:r>
            <a:r>
              <a:rPr lang="en-US" dirty="0" err="1"/>
              <a:t>medestudent</a:t>
            </a:r>
            <a:r>
              <a:rPr lang="en-US" dirty="0"/>
              <a:t> toe </a:t>
            </a:r>
            <a:r>
              <a:rPr lang="en-US" dirty="0" err="1"/>
              <a:t>aan</a:t>
            </a:r>
            <a:r>
              <a:rPr lang="en-US" dirty="0"/>
              <a:t> je portfolio</a:t>
            </a:r>
            <a:endParaRPr lang="nl-NL" dirty="0"/>
          </a:p>
          <a:p>
            <a:endParaRPr lang="nl-NL" dirty="0"/>
          </a:p>
        </p:txBody>
      </p:sp>
      <p:sp>
        <p:nvSpPr>
          <p:cNvPr id="4" name="Tijdelijke aanduiding voor tekst 3">
            <a:extLst>
              <a:ext uri="{FF2B5EF4-FFF2-40B4-BE49-F238E27FC236}">
                <a16:creationId xmlns:a16="http://schemas.microsoft.com/office/drawing/2014/main" id="{2D7525FE-3B40-4925-A2AD-8D6006FB6EA2}"/>
              </a:ext>
            </a:extLst>
          </p:cNvPr>
          <p:cNvSpPr>
            <a:spLocks noGrp="1"/>
          </p:cNvSpPr>
          <p:nvPr>
            <p:ph type="body" sz="quarter" idx="13"/>
          </p:nvPr>
        </p:nvSpPr>
        <p:spPr/>
        <p:txBody>
          <a:bodyPr/>
          <a:lstStyle/>
          <a:p>
            <a:endParaRPr lang="nl-NL"/>
          </a:p>
        </p:txBody>
      </p:sp>
      <p:sp>
        <p:nvSpPr>
          <p:cNvPr id="5" name="Tijdelijke aanduiding voor datum 4">
            <a:extLst>
              <a:ext uri="{FF2B5EF4-FFF2-40B4-BE49-F238E27FC236}">
                <a16:creationId xmlns:a16="http://schemas.microsoft.com/office/drawing/2014/main" id="{6D007105-3227-415B-848D-0AF24F651EEC}"/>
              </a:ext>
            </a:extLst>
          </p:cNvPr>
          <p:cNvSpPr>
            <a:spLocks noGrp="1"/>
          </p:cNvSpPr>
          <p:nvPr>
            <p:ph type="dt" sz="half" idx="14"/>
          </p:nvPr>
        </p:nvSpPr>
        <p:spPr/>
        <p:txBody>
          <a:bodyPr/>
          <a:lstStyle/>
          <a:p>
            <a:fld id="{A272861F-96AB-467D-8B25-DC52F51ED1BF}" type="datetime4">
              <a:rPr lang="nl-NL" smtClean="0"/>
              <a:t>29 januari 2023</a:t>
            </a:fld>
            <a:endParaRPr lang="nl-NL" dirty="0"/>
          </a:p>
        </p:txBody>
      </p:sp>
      <p:sp>
        <p:nvSpPr>
          <p:cNvPr id="6" name="Tijdelijke aanduiding voor voettekst 5">
            <a:extLst>
              <a:ext uri="{FF2B5EF4-FFF2-40B4-BE49-F238E27FC236}">
                <a16:creationId xmlns:a16="http://schemas.microsoft.com/office/drawing/2014/main" id="{89689F89-9D06-417E-996D-5193DB08A240}"/>
              </a:ext>
            </a:extLst>
          </p:cNvPr>
          <p:cNvSpPr>
            <a:spLocks noGrp="1"/>
          </p:cNvSpPr>
          <p:nvPr>
            <p:ph type="ftr" sz="quarter" idx="15"/>
          </p:nvPr>
        </p:nvSpPr>
        <p:spPr/>
        <p:txBody>
          <a:bodyPr/>
          <a:lstStyle/>
          <a:p>
            <a:r>
              <a:rPr lang="nl-NL"/>
              <a:t>Titel van de presentatie</a:t>
            </a:r>
            <a:endParaRPr lang="nl-NL" dirty="0"/>
          </a:p>
        </p:txBody>
      </p:sp>
      <p:sp>
        <p:nvSpPr>
          <p:cNvPr id="7" name="Tijdelijke aanduiding voor dianummer 6">
            <a:extLst>
              <a:ext uri="{FF2B5EF4-FFF2-40B4-BE49-F238E27FC236}">
                <a16:creationId xmlns:a16="http://schemas.microsoft.com/office/drawing/2014/main" id="{D9FF7470-24A0-4FD8-97D1-79ED653DF728}"/>
              </a:ext>
            </a:extLst>
          </p:cNvPr>
          <p:cNvSpPr>
            <a:spLocks noGrp="1"/>
          </p:cNvSpPr>
          <p:nvPr>
            <p:ph type="sldNum" sz="quarter" idx="16"/>
          </p:nvPr>
        </p:nvSpPr>
        <p:spPr/>
        <p:txBody>
          <a:bodyPr/>
          <a:lstStyle/>
          <a:p>
            <a:fld id="{932C3248-DEA8-4406-A963-9ED55A9DA4F5}" type="slidenum">
              <a:rPr lang="nl-NL" smtClean="0"/>
              <a:pPr/>
              <a:t>12</a:t>
            </a:fld>
            <a:endParaRPr lang="nl-NL" dirty="0"/>
          </a:p>
        </p:txBody>
      </p:sp>
    </p:spTree>
    <p:extLst>
      <p:ext uri="{BB962C8B-B14F-4D97-AF65-F5344CB8AC3E}">
        <p14:creationId xmlns:p14="http://schemas.microsoft.com/office/powerpoint/2010/main" val="395079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5FD3C-52E8-434F-964A-6540486F15C2}"/>
              </a:ext>
            </a:extLst>
          </p:cNvPr>
          <p:cNvSpPr>
            <a:spLocks noGrp="1"/>
          </p:cNvSpPr>
          <p:nvPr>
            <p:ph type="title"/>
          </p:nvPr>
        </p:nvSpPr>
        <p:spPr/>
        <p:txBody>
          <a:bodyPr/>
          <a:lstStyle/>
          <a:p>
            <a:r>
              <a:rPr lang="en-US" dirty="0" err="1"/>
              <a:t>Wanneer</a:t>
            </a:r>
            <a:r>
              <a:rPr lang="en-US" dirty="0"/>
              <a:t> is het </a:t>
            </a:r>
            <a:r>
              <a:rPr lang="en-US" dirty="0" err="1"/>
              <a:t>goed</a:t>
            </a:r>
            <a:r>
              <a:rPr lang="en-US" dirty="0"/>
              <a:t>?</a:t>
            </a:r>
            <a:endParaRPr lang="nl-NL" dirty="0"/>
          </a:p>
        </p:txBody>
      </p:sp>
      <p:sp>
        <p:nvSpPr>
          <p:cNvPr id="5" name="Date Placeholder 4">
            <a:extLst>
              <a:ext uri="{FF2B5EF4-FFF2-40B4-BE49-F238E27FC236}">
                <a16:creationId xmlns:a16="http://schemas.microsoft.com/office/drawing/2014/main" id="{CCC02231-FB92-42EE-B335-DFA6D7B89467}"/>
              </a:ext>
            </a:extLst>
          </p:cNvPr>
          <p:cNvSpPr>
            <a:spLocks noGrp="1"/>
          </p:cNvSpPr>
          <p:nvPr>
            <p:ph type="dt" sz="half" idx="14"/>
          </p:nvPr>
        </p:nvSpPr>
        <p:spPr/>
        <p:txBody>
          <a:bodyPr/>
          <a:lstStyle/>
          <a:p>
            <a:fld id="{A272861F-96AB-467D-8B25-DC52F51ED1BF}" type="datetime4">
              <a:rPr lang="nl-NL" smtClean="0"/>
              <a:t>29 januari 2023</a:t>
            </a:fld>
            <a:endParaRPr lang="nl-NL" dirty="0"/>
          </a:p>
        </p:txBody>
      </p:sp>
      <p:sp>
        <p:nvSpPr>
          <p:cNvPr id="6" name="Footer Placeholder 5">
            <a:extLst>
              <a:ext uri="{FF2B5EF4-FFF2-40B4-BE49-F238E27FC236}">
                <a16:creationId xmlns:a16="http://schemas.microsoft.com/office/drawing/2014/main" id="{4BF4FC42-5AB6-4B51-BDC1-96494696292E}"/>
              </a:ext>
            </a:extLst>
          </p:cNvPr>
          <p:cNvSpPr>
            <a:spLocks noGrp="1"/>
          </p:cNvSpPr>
          <p:nvPr>
            <p:ph type="ftr" sz="quarter" idx="15"/>
          </p:nvPr>
        </p:nvSpPr>
        <p:spPr/>
        <p:txBody>
          <a:bodyPr/>
          <a:lstStyle/>
          <a:p>
            <a:r>
              <a:rPr lang="nl-NL"/>
              <a:t>Titel van de presentatie</a:t>
            </a:r>
            <a:endParaRPr lang="nl-NL" dirty="0"/>
          </a:p>
        </p:txBody>
      </p:sp>
      <p:sp>
        <p:nvSpPr>
          <p:cNvPr id="7" name="Slide Number Placeholder 6">
            <a:extLst>
              <a:ext uri="{FF2B5EF4-FFF2-40B4-BE49-F238E27FC236}">
                <a16:creationId xmlns:a16="http://schemas.microsoft.com/office/drawing/2014/main" id="{86EA5C92-C538-4C8F-A8D1-C365391E0827}"/>
              </a:ext>
            </a:extLst>
          </p:cNvPr>
          <p:cNvSpPr>
            <a:spLocks noGrp="1"/>
          </p:cNvSpPr>
          <p:nvPr>
            <p:ph type="sldNum" sz="quarter" idx="16"/>
          </p:nvPr>
        </p:nvSpPr>
        <p:spPr/>
        <p:txBody>
          <a:bodyPr/>
          <a:lstStyle/>
          <a:p>
            <a:fld id="{932C3248-DEA8-4406-A963-9ED55A9DA4F5}" type="slidenum">
              <a:rPr lang="nl-NL" smtClean="0"/>
              <a:pPr/>
              <a:t>13</a:t>
            </a:fld>
            <a:endParaRPr lang="nl-NL" dirty="0"/>
          </a:p>
        </p:txBody>
      </p:sp>
      <p:pic>
        <p:nvPicPr>
          <p:cNvPr id="8" name="Picture 2">
            <a:extLst>
              <a:ext uri="{FF2B5EF4-FFF2-40B4-BE49-F238E27FC236}">
                <a16:creationId xmlns:a16="http://schemas.microsoft.com/office/drawing/2014/main" id="{078356B5-73BF-4D05-88AC-89B4D096737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4939" y="1714270"/>
            <a:ext cx="1620016" cy="16200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37AB2D34-9AF6-4269-800F-30DC0166C5BD}"/>
              </a:ext>
            </a:extLst>
          </p:cNvPr>
          <p:cNvGraphicFramePr>
            <a:graphicFrameLocks noGrp="1"/>
          </p:cNvGraphicFramePr>
          <p:nvPr>
            <p:extLst>
              <p:ext uri="{D42A27DB-BD31-4B8C-83A1-F6EECF244321}">
                <p14:modId xmlns:p14="http://schemas.microsoft.com/office/powerpoint/2010/main" val="3903799681"/>
              </p:ext>
            </p:extLst>
          </p:nvPr>
        </p:nvGraphicFramePr>
        <p:xfrm>
          <a:off x="1653699" y="2945606"/>
          <a:ext cx="8886190" cy="1886458"/>
        </p:xfrm>
        <a:graphic>
          <a:graphicData uri="http://schemas.openxmlformats.org/drawingml/2006/table">
            <a:tbl>
              <a:tblPr firstRow="1" firstCol="1" bandRow="1">
                <a:tableStyleId>{3B4B98B0-60AC-42C2-AFA5-B58CD77FA1E5}</a:tableStyleId>
              </a:tblPr>
              <a:tblGrid>
                <a:gridCol w="1813560">
                  <a:extLst>
                    <a:ext uri="{9D8B030D-6E8A-4147-A177-3AD203B41FA5}">
                      <a16:colId xmlns:a16="http://schemas.microsoft.com/office/drawing/2014/main" val="584969408"/>
                    </a:ext>
                  </a:extLst>
                </a:gridCol>
                <a:gridCol w="1487170">
                  <a:extLst>
                    <a:ext uri="{9D8B030D-6E8A-4147-A177-3AD203B41FA5}">
                      <a16:colId xmlns:a16="http://schemas.microsoft.com/office/drawing/2014/main" val="4021475686"/>
                    </a:ext>
                  </a:extLst>
                </a:gridCol>
                <a:gridCol w="1684655">
                  <a:extLst>
                    <a:ext uri="{9D8B030D-6E8A-4147-A177-3AD203B41FA5}">
                      <a16:colId xmlns:a16="http://schemas.microsoft.com/office/drawing/2014/main" val="3011368099"/>
                    </a:ext>
                  </a:extLst>
                </a:gridCol>
                <a:gridCol w="1965960">
                  <a:extLst>
                    <a:ext uri="{9D8B030D-6E8A-4147-A177-3AD203B41FA5}">
                      <a16:colId xmlns:a16="http://schemas.microsoft.com/office/drawing/2014/main" val="799549884"/>
                    </a:ext>
                  </a:extLst>
                </a:gridCol>
                <a:gridCol w="1934845">
                  <a:extLst>
                    <a:ext uri="{9D8B030D-6E8A-4147-A177-3AD203B41FA5}">
                      <a16:colId xmlns:a16="http://schemas.microsoft.com/office/drawing/2014/main" val="426463029"/>
                    </a:ext>
                  </a:extLst>
                </a:gridCol>
              </a:tblGrid>
              <a:tr h="0">
                <a:tc>
                  <a:txBody>
                    <a:bodyPr/>
                    <a:lstStyle/>
                    <a:p>
                      <a:pPr>
                        <a:lnSpc>
                          <a:spcPct val="107000"/>
                        </a:lnSpc>
                        <a:spcAft>
                          <a:spcPts val="800"/>
                        </a:spcAft>
                      </a:pPr>
                      <a:r>
                        <a:rPr lang="nl-NL" sz="1200" dirty="0">
                          <a:effectLst/>
                        </a:rPr>
                        <a:t>1.3: Studiekeuze interview</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100">
                          <a:effectLst/>
                        </a:rPr>
                        <a:t>Ik kan vragen opstellen om informatie te achterhalen in een gesprek</a:t>
                      </a:r>
                    </a:p>
                    <a:p>
                      <a:pPr>
                        <a:lnSpc>
                          <a:spcPct val="107000"/>
                        </a:lnSpc>
                        <a:spcAft>
                          <a:spcPts val="800"/>
                        </a:spcAft>
                      </a:pPr>
                      <a:r>
                        <a:rPr lang="nl-NL" sz="1100">
                          <a:effectLst/>
                        </a:rPr>
                        <a:t>Ik kan opschrijven wat er gezegd is in het gesprek en daar een conclusie aan verbinden</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100">
                          <a:effectLst/>
                        </a:rPr>
                        <a:t>Ik heb het voorbereide interview uitgevoerd en op basis van mijn aantekningen van de gegeven antwoorden kan ik onderbouwen of iemand over de juiste competenties beschikt</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100">
                          <a:effectLst/>
                        </a:rPr>
                        <a:t>Ik heb een interview uitgevoerd, maar het is me niet helemaal gelukt om me aan de vooraf opgestelde vragen te houden. Ik heb aantekeningen gemaakt en daardoor lukt het me om aan te geven over iemand over de juiste competenties beschikt</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100" dirty="0">
                          <a:effectLst/>
                        </a:rPr>
                        <a:t>Ik heb geen interview uitgevoerd, of ik heb de vragen voor het gesprek niet van te voren bedacht. Ik heb de antwoorden niet opgeschreven en kan daarom niet zeggen of iemand de juiste competenties heeft</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05400595"/>
                  </a:ext>
                </a:extLst>
              </a:tr>
            </a:tbl>
          </a:graphicData>
        </a:graphic>
      </p:graphicFrame>
      <p:graphicFrame>
        <p:nvGraphicFramePr>
          <p:cNvPr id="10" name="Table 9">
            <a:extLst>
              <a:ext uri="{FF2B5EF4-FFF2-40B4-BE49-F238E27FC236}">
                <a16:creationId xmlns:a16="http://schemas.microsoft.com/office/drawing/2014/main" id="{038255C7-637D-464F-AB76-DE63D79CE6E4}"/>
              </a:ext>
            </a:extLst>
          </p:cNvPr>
          <p:cNvGraphicFramePr>
            <a:graphicFrameLocks noGrp="1"/>
          </p:cNvGraphicFramePr>
          <p:nvPr/>
        </p:nvGraphicFramePr>
        <p:xfrm>
          <a:off x="1652905" y="2758535"/>
          <a:ext cx="8886190" cy="187071"/>
        </p:xfrm>
        <a:graphic>
          <a:graphicData uri="http://schemas.openxmlformats.org/drawingml/2006/table">
            <a:tbl>
              <a:tblPr firstRow="1" firstCol="1" bandRow="1">
                <a:tableStyleId>{5C22544A-7EE6-4342-B048-85BDC9FD1C3A}</a:tableStyleId>
              </a:tblPr>
              <a:tblGrid>
                <a:gridCol w="1813560">
                  <a:extLst>
                    <a:ext uri="{9D8B030D-6E8A-4147-A177-3AD203B41FA5}">
                      <a16:colId xmlns:a16="http://schemas.microsoft.com/office/drawing/2014/main" val="3267889872"/>
                    </a:ext>
                  </a:extLst>
                </a:gridCol>
                <a:gridCol w="1487170">
                  <a:extLst>
                    <a:ext uri="{9D8B030D-6E8A-4147-A177-3AD203B41FA5}">
                      <a16:colId xmlns:a16="http://schemas.microsoft.com/office/drawing/2014/main" val="1446273454"/>
                    </a:ext>
                  </a:extLst>
                </a:gridCol>
                <a:gridCol w="1684655">
                  <a:extLst>
                    <a:ext uri="{9D8B030D-6E8A-4147-A177-3AD203B41FA5}">
                      <a16:colId xmlns:a16="http://schemas.microsoft.com/office/drawing/2014/main" val="986774196"/>
                    </a:ext>
                  </a:extLst>
                </a:gridCol>
                <a:gridCol w="1965960">
                  <a:extLst>
                    <a:ext uri="{9D8B030D-6E8A-4147-A177-3AD203B41FA5}">
                      <a16:colId xmlns:a16="http://schemas.microsoft.com/office/drawing/2014/main" val="4273818202"/>
                    </a:ext>
                  </a:extLst>
                </a:gridCol>
                <a:gridCol w="1934845">
                  <a:extLst>
                    <a:ext uri="{9D8B030D-6E8A-4147-A177-3AD203B41FA5}">
                      <a16:colId xmlns:a16="http://schemas.microsoft.com/office/drawing/2014/main" val="1106161693"/>
                    </a:ext>
                  </a:extLst>
                </a:gridCol>
              </a:tblGrid>
              <a:tr h="0">
                <a:tc>
                  <a:txBody>
                    <a:bodyPr/>
                    <a:lstStyle/>
                    <a:p>
                      <a:pPr>
                        <a:lnSpc>
                          <a:spcPct val="107000"/>
                        </a:lnSpc>
                        <a:spcAft>
                          <a:spcPts val="800"/>
                        </a:spcAft>
                      </a:pPr>
                      <a:r>
                        <a:rPr lang="nl-NL"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Producten</a:t>
                      </a:r>
                      <a:endParaRPr lang="nl-NL"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Criterium</a:t>
                      </a:r>
                      <a:endParaRPr lang="nl-NL"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200" b="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Goed </a:t>
                      </a:r>
                      <a:endParaRPr lang="nl-NL" sz="11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200" b="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Voldoende</a:t>
                      </a:r>
                      <a:endParaRPr lang="nl-NL" sz="11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2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Onvoldoende </a:t>
                      </a:r>
                      <a:endParaRPr lang="nl-NL" sz="1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49090290"/>
                  </a:ext>
                </a:extLst>
              </a:tr>
            </a:tbl>
          </a:graphicData>
        </a:graphic>
      </p:graphicFrame>
    </p:spTree>
    <p:extLst>
      <p:ext uri="{BB962C8B-B14F-4D97-AF65-F5344CB8AC3E}">
        <p14:creationId xmlns:p14="http://schemas.microsoft.com/office/powerpoint/2010/main" val="2210596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D8767D-E242-498B-9185-1F2B389710C5}"/>
              </a:ext>
            </a:extLst>
          </p:cNvPr>
          <p:cNvSpPr>
            <a:spLocks noGrp="1"/>
          </p:cNvSpPr>
          <p:nvPr>
            <p:ph type="title"/>
          </p:nvPr>
        </p:nvSpPr>
        <p:spPr/>
        <p:txBody>
          <a:bodyPr/>
          <a:lstStyle/>
          <a:p>
            <a:r>
              <a:rPr lang="nl-NL" dirty="0" err="1"/>
              <a:t>Challenges</a:t>
            </a:r>
            <a:r>
              <a:rPr lang="nl-NL" dirty="0"/>
              <a:t> 2022-2023</a:t>
            </a:r>
          </a:p>
        </p:txBody>
      </p:sp>
      <p:sp>
        <p:nvSpPr>
          <p:cNvPr id="3" name="Tijdelijke aanduiding voor inhoud 2">
            <a:extLst>
              <a:ext uri="{FF2B5EF4-FFF2-40B4-BE49-F238E27FC236}">
                <a16:creationId xmlns:a16="http://schemas.microsoft.com/office/drawing/2014/main" id="{86A9A4F1-EB96-4954-95EB-3C9FF8D76BD3}"/>
              </a:ext>
            </a:extLst>
          </p:cNvPr>
          <p:cNvSpPr>
            <a:spLocks noGrp="1"/>
          </p:cNvSpPr>
          <p:nvPr>
            <p:ph idx="1"/>
          </p:nvPr>
        </p:nvSpPr>
        <p:spPr/>
        <p:txBody>
          <a:bodyPr/>
          <a:lstStyle/>
          <a:p>
            <a:r>
              <a:rPr lang="nl-NL" dirty="0"/>
              <a:t>Periode 1: Personal Branding en Klantgericht werken </a:t>
            </a:r>
          </a:p>
          <a:p>
            <a:pPr lvl="1"/>
            <a:endParaRPr lang="nl-NL" dirty="0"/>
          </a:p>
          <a:p>
            <a:r>
              <a:rPr lang="nl-NL" dirty="0"/>
              <a:t>Periode 2: Zakelijke communicatie </a:t>
            </a:r>
          </a:p>
          <a:p>
            <a:pPr lvl="1"/>
            <a:endParaRPr lang="nl-NL" dirty="0"/>
          </a:p>
          <a:p>
            <a:r>
              <a:rPr lang="nl-NL" dirty="0"/>
              <a:t>Periode 3: Gegevensverwerking</a:t>
            </a:r>
          </a:p>
          <a:p>
            <a:endParaRPr lang="nl-NL" dirty="0"/>
          </a:p>
          <a:p>
            <a:r>
              <a:rPr lang="nl-NL" dirty="0"/>
              <a:t>Periode 4: Werken in een organisatie</a:t>
            </a:r>
          </a:p>
          <a:p>
            <a:endParaRPr lang="nl-NL" dirty="0"/>
          </a:p>
        </p:txBody>
      </p:sp>
      <p:sp>
        <p:nvSpPr>
          <p:cNvPr id="4" name="Tijdelijke aanduiding voor tekst 3">
            <a:extLst>
              <a:ext uri="{FF2B5EF4-FFF2-40B4-BE49-F238E27FC236}">
                <a16:creationId xmlns:a16="http://schemas.microsoft.com/office/drawing/2014/main" id="{2E01E480-8478-4B36-BBE8-29D84F2777A4}"/>
              </a:ext>
            </a:extLst>
          </p:cNvPr>
          <p:cNvSpPr>
            <a:spLocks noGrp="1"/>
          </p:cNvSpPr>
          <p:nvPr>
            <p:ph type="body" sz="quarter" idx="13"/>
          </p:nvPr>
        </p:nvSpPr>
        <p:spPr/>
        <p:txBody>
          <a:bodyPr/>
          <a:lstStyle/>
          <a:p>
            <a:endParaRPr lang="nl-NL"/>
          </a:p>
        </p:txBody>
      </p:sp>
      <p:sp>
        <p:nvSpPr>
          <p:cNvPr id="5" name="Tijdelijke aanduiding voor datum 4">
            <a:extLst>
              <a:ext uri="{FF2B5EF4-FFF2-40B4-BE49-F238E27FC236}">
                <a16:creationId xmlns:a16="http://schemas.microsoft.com/office/drawing/2014/main" id="{104814A6-E34A-4BFD-8F4C-5972AE0D5B6E}"/>
              </a:ext>
            </a:extLst>
          </p:cNvPr>
          <p:cNvSpPr>
            <a:spLocks noGrp="1"/>
          </p:cNvSpPr>
          <p:nvPr>
            <p:ph type="dt" sz="half" idx="14"/>
          </p:nvPr>
        </p:nvSpPr>
        <p:spPr/>
        <p:txBody>
          <a:bodyPr/>
          <a:lstStyle/>
          <a:p>
            <a:fld id="{F7DE8238-EFC7-48A3-9FC9-D65DC30D64B5}" type="datetime4">
              <a:rPr lang="nl-NL" smtClean="0"/>
              <a:t>29 januari 2023</a:t>
            </a:fld>
            <a:endParaRPr lang="nl-NL" dirty="0"/>
          </a:p>
        </p:txBody>
      </p:sp>
      <p:sp>
        <p:nvSpPr>
          <p:cNvPr id="6" name="Tijdelijke aanduiding voor voettekst 5">
            <a:extLst>
              <a:ext uri="{FF2B5EF4-FFF2-40B4-BE49-F238E27FC236}">
                <a16:creationId xmlns:a16="http://schemas.microsoft.com/office/drawing/2014/main" id="{7E677244-D7F1-4A57-873F-B45D3201F484}"/>
              </a:ext>
            </a:extLst>
          </p:cNvPr>
          <p:cNvSpPr>
            <a:spLocks noGrp="1"/>
          </p:cNvSpPr>
          <p:nvPr>
            <p:ph type="ftr" sz="quarter" idx="15"/>
          </p:nvPr>
        </p:nvSpPr>
        <p:spPr/>
        <p:txBody>
          <a:bodyPr/>
          <a:lstStyle/>
          <a:p>
            <a:r>
              <a:rPr lang="nl-NL"/>
              <a:t>Titel van de presentatie</a:t>
            </a:r>
            <a:endParaRPr lang="nl-NL" dirty="0"/>
          </a:p>
        </p:txBody>
      </p:sp>
      <p:sp>
        <p:nvSpPr>
          <p:cNvPr id="7" name="Tijdelijke aanduiding voor dianummer 6">
            <a:extLst>
              <a:ext uri="{FF2B5EF4-FFF2-40B4-BE49-F238E27FC236}">
                <a16:creationId xmlns:a16="http://schemas.microsoft.com/office/drawing/2014/main" id="{80706972-1CC8-4090-B5F3-5A4236448C96}"/>
              </a:ext>
            </a:extLst>
          </p:cNvPr>
          <p:cNvSpPr>
            <a:spLocks noGrp="1"/>
          </p:cNvSpPr>
          <p:nvPr>
            <p:ph type="sldNum" sz="quarter" idx="16"/>
          </p:nvPr>
        </p:nvSpPr>
        <p:spPr/>
        <p:txBody>
          <a:bodyPr/>
          <a:lstStyle/>
          <a:p>
            <a:fld id="{932C3248-DEA8-4406-A963-9ED55A9DA4F5}" type="slidenum">
              <a:rPr lang="nl-NL" smtClean="0"/>
              <a:pPr/>
              <a:t>2</a:t>
            </a:fld>
            <a:endParaRPr lang="nl-NL" dirty="0"/>
          </a:p>
        </p:txBody>
      </p:sp>
    </p:spTree>
    <p:extLst>
      <p:ext uri="{BB962C8B-B14F-4D97-AF65-F5344CB8AC3E}">
        <p14:creationId xmlns:p14="http://schemas.microsoft.com/office/powerpoint/2010/main" val="2050724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ECA8CAB4-AF71-48ED-B24F-4434F73F1ABC}"/>
              </a:ext>
            </a:extLst>
          </p:cNvPr>
          <p:cNvPicPr>
            <a:picLocks noChangeAspect="1"/>
          </p:cNvPicPr>
          <p:nvPr/>
        </p:nvPicPr>
        <p:blipFill>
          <a:blip r:embed="rId3"/>
          <a:stretch>
            <a:fillRect/>
          </a:stretch>
        </p:blipFill>
        <p:spPr>
          <a:xfrm>
            <a:off x="3339198" y="204614"/>
            <a:ext cx="8567738" cy="6301244"/>
          </a:xfrm>
          <a:prstGeom prst="rect">
            <a:avLst/>
          </a:prstGeom>
        </p:spPr>
      </p:pic>
      <p:sp>
        <p:nvSpPr>
          <p:cNvPr id="2" name="Titel 1">
            <a:extLst>
              <a:ext uri="{FF2B5EF4-FFF2-40B4-BE49-F238E27FC236}">
                <a16:creationId xmlns:a16="http://schemas.microsoft.com/office/drawing/2014/main" id="{697EA43F-9169-4A6A-932A-F9DDCAD613BE}"/>
              </a:ext>
            </a:extLst>
          </p:cNvPr>
          <p:cNvSpPr>
            <a:spLocks noGrp="1"/>
          </p:cNvSpPr>
          <p:nvPr>
            <p:ph type="title"/>
          </p:nvPr>
        </p:nvSpPr>
        <p:spPr/>
        <p:txBody>
          <a:bodyPr/>
          <a:lstStyle/>
          <a:p>
            <a:r>
              <a:rPr lang="nl-NL" dirty="0"/>
              <a:t>Inhoud Challenge 1</a:t>
            </a:r>
          </a:p>
        </p:txBody>
      </p:sp>
      <p:sp>
        <p:nvSpPr>
          <p:cNvPr id="5" name="Tijdelijke aanduiding voor datum 4">
            <a:extLst>
              <a:ext uri="{FF2B5EF4-FFF2-40B4-BE49-F238E27FC236}">
                <a16:creationId xmlns:a16="http://schemas.microsoft.com/office/drawing/2014/main" id="{9040389E-BB8A-44EA-BC2C-AD1538939463}"/>
              </a:ext>
            </a:extLst>
          </p:cNvPr>
          <p:cNvSpPr>
            <a:spLocks noGrp="1"/>
          </p:cNvSpPr>
          <p:nvPr>
            <p:ph type="dt" sz="half" idx="14"/>
          </p:nvPr>
        </p:nvSpPr>
        <p:spPr/>
        <p:txBody>
          <a:bodyPr/>
          <a:lstStyle/>
          <a:p>
            <a:fld id="{A272861F-96AB-467D-8B25-DC52F51ED1BF}" type="datetime4">
              <a:rPr lang="nl-NL" smtClean="0"/>
              <a:t>29 januari 2023</a:t>
            </a:fld>
            <a:endParaRPr lang="nl-NL" dirty="0"/>
          </a:p>
        </p:txBody>
      </p:sp>
      <p:sp>
        <p:nvSpPr>
          <p:cNvPr id="6" name="Tijdelijke aanduiding voor voettekst 5">
            <a:extLst>
              <a:ext uri="{FF2B5EF4-FFF2-40B4-BE49-F238E27FC236}">
                <a16:creationId xmlns:a16="http://schemas.microsoft.com/office/drawing/2014/main" id="{CB41DC32-1D67-47AC-B782-40B88213E3C7}"/>
              </a:ext>
            </a:extLst>
          </p:cNvPr>
          <p:cNvSpPr>
            <a:spLocks noGrp="1"/>
          </p:cNvSpPr>
          <p:nvPr>
            <p:ph type="ftr" sz="quarter" idx="15"/>
          </p:nvPr>
        </p:nvSpPr>
        <p:spPr/>
        <p:txBody>
          <a:bodyPr/>
          <a:lstStyle/>
          <a:p>
            <a:r>
              <a:rPr lang="nl-NL" dirty="0"/>
              <a:t>Business Services</a:t>
            </a:r>
          </a:p>
        </p:txBody>
      </p:sp>
      <p:sp>
        <p:nvSpPr>
          <p:cNvPr id="7" name="Tijdelijke aanduiding voor dianummer 6">
            <a:extLst>
              <a:ext uri="{FF2B5EF4-FFF2-40B4-BE49-F238E27FC236}">
                <a16:creationId xmlns:a16="http://schemas.microsoft.com/office/drawing/2014/main" id="{E934DC93-756A-455F-9779-B6D2B2DB066C}"/>
              </a:ext>
            </a:extLst>
          </p:cNvPr>
          <p:cNvSpPr>
            <a:spLocks noGrp="1"/>
          </p:cNvSpPr>
          <p:nvPr>
            <p:ph type="sldNum" sz="quarter" idx="16"/>
          </p:nvPr>
        </p:nvSpPr>
        <p:spPr/>
        <p:txBody>
          <a:bodyPr/>
          <a:lstStyle/>
          <a:p>
            <a:fld id="{932C3248-DEA8-4406-A963-9ED55A9DA4F5}" type="slidenum">
              <a:rPr lang="nl-NL" smtClean="0"/>
              <a:pPr/>
              <a:t>3</a:t>
            </a:fld>
            <a:endParaRPr lang="nl-NL" dirty="0"/>
          </a:p>
        </p:txBody>
      </p:sp>
    </p:spTree>
    <p:extLst>
      <p:ext uri="{BB962C8B-B14F-4D97-AF65-F5344CB8AC3E}">
        <p14:creationId xmlns:p14="http://schemas.microsoft.com/office/powerpoint/2010/main" val="2575505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79DA5C-B811-409C-A06F-4DD33F0846B5}"/>
              </a:ext>
            </a:extLst>
          </p:cNvPr>
          <p:cNvSpPr>
            <a:spLocks noGrp="1"/>
          </p:cNvSpPr>
          <p:nvPr>
            <p:ph type="title"/>
          </p:nvPr>
        </p:nvSpPr>
        <p:spPr/>
        <p:txBody>
          <a:bodyPr/>
          <a:lstStyle/>
          <a:p>
            <a:r>
              <a:rPr lang="nl-NL" dirty="0"/>
              <a:t>Week 1: 5 september </a:t>
            </a:r>
          </a:p>
        </p:txBody>
      </p:sp>
      <p:sp>
        <p:nvSpPr>
          <p:cNvPr id="3" name="Tijdelijke aanduiding voor inhoud 2">
            <a:extLst>
              <a:ext uri="{FF2B5EF4-FFF2-40B4-BE49-F238E27FC236}">
                <a16:creationId xmlns:a16="http://schemas.microsoft.com/office/drawing/2014/main" id="{255726CE-F978-4E2A-BB6B-B4FDB20658C9}"/>
              </a:ext>
            </a:extLst>
          </p:cNvPr>
          <p:cNvSpPr>
            <a:spLocks noGrp="1"/>
          </p:cNvSpPr>
          <p:nvPr>
            <p:ph idx="1"/>
          </p:nvPr>
        </p:nvSpPr>
        <p:spPr/>
        <p:txBody>
          <a:bodyPr/>
          <a:lstStyle/>
          <a:p>
            <a:pPr>
              <a:lnSpc>
                <a:spcPct val="107000"/>
              </a:lnSpc>
              <a:spcAft>
                <a:spcPts val="800"/>
              </a:spcAft>
              <a:tabLst>
                <a:tab pos="2232025" algn="l"/>
              </a:tabLst>
            </a:pPr>
            <a:r>
              <a:rPr lang="nl-NL" sz="1800" dirty="0">
                <a:solidFill>
                  <a:srgbClr val="000000"/>
                </a:solidFill>
                <a:effectLst/>
                <a:ea typeface="Times New Roman" panose="02020603050405020304" pitchFamily="18" charset="0"/>
                <a:cs typeface="Calibri" panose="020F0502020204030204" pitchFamily="34" charset="0"/>
              </a:rPr>
              <a:t>Je kunt je kwaliteiten, drijfveren en valkuilen omschrijven</a:t>
            </a:r>
            <a:endParaRPr lang="nl-NL" sz="1800" dirty="0">
              <a:effectLst/>
              <a:ea typeface="Calibri" panose="020F0502020204030204" pitchFamily="34" charset="0"/>
              <a:cs typeface="Arial" panose="020B0604020202020204" pitchFamily="34" charset="0"/>
            </a:endParaRPr>
          </a:p>
          <a:p>
            <a:pPr marL="0" indent="0">
              <a:lnSpc>
                <a:spcPct val="107000"/>
              </a:lnSpc>
              <a:spcAft>
                <a:spcPts val="800"/>
              </a:spcAft>
              <a:buNone/>
              <a:tabLst>
                <a:tab pos="2232025" algn="l"/>
              </a:tabLst>
            </a:pPr>
            <a:r>
              <a:rPr lang="nl-NL" sz="1800" dirty="0">
                <a:solidFill>
                  <a:srgbClr val="000000"/>
                </a:solidFill>
                <a:effectLst/>
                <a:ea typeface="Times New Roman" panose="02020603050405020304" pitchFamily="18" charset="0"/>
                <a:cs typeface="Calibri" panose="020F0502020204030204" pitchFamily="34" charset="0"/>
              </a:rPr>
              <a:t> </a:t>
            </a:r>
            <a:endParaRPr lang="nl-NL" sz="1800" dirty="0">
              <a:effectLst/>
              <a:ea typeface="Calibri" panose="020F0502020204030204" pitchFamily="34" charset="0"/>
              <a:cs typeface="Arial" panose="020B0604020202020204" pitchFamily="34" charset="0"/>
            </a:endParaRPr>
          </a:p>
          <a:p>
            <a:pPr>
              <a:lnSpc>
                <a:spcPct val="107000"/>
              </a:lnSpc>
              <a:spcAft>
                <a:spcPts val="800"/>
              </a:spcAft>
              <a:tabLst>
                <a:tab pos="2232025" algn="l"/>
              </a:tabLst>
            </a:pPr>
            <a:r>
              <a:rPr lang="nl-NL" sz="1800" dirty="0">
                <a:solidFill>
                  <a:srgbClr val="000000"/>
                </a:solidFill>
                <a:effectLst/>
                <a:ea typeface="Times New Roman" panose="02020603050405020304" pitchFamily="18" charset="0"/>
                <a:cs typeface="Calibri" panose="020F0502020204030204" pitchFamily="34" charset="0"/>
              </a:rPr>
              <a:t>Je kunt je studiekeuze motiveren</a:t>
            </a:r>
            <a:endParaRPr lang="nl-NL" sz="1800" dirty="0">
              <a:effectLst/>
              <a:ea typeface="Calibri" panose="020F0502020204030204" pitchFamily="34" charset="0"/>
              <a:cs typeface="Arial" panose="020B0604020202020204" pitchFamily="34" charset="0"/>
            </a:endParaRPr>
          </a:p>
          <a:p>
            <a:pPr>
              <a:lnSpc>
                <a:spcPct val="107000"/>
              </a:lnSpc>
              <a:spcAft>
                <a:spcPts val="800"/>
              </a:spcAft>
              <a:tabLst>
                <a:tab pos="2232025" algn="l"/>
              </a:tabLst>
            </a:pPr>
            <a:endParaRPr lang="nl-NL" sz="1800" dirty="0">
              <a:effectLst/>
              <a:ea typeface="Calibri" panose="020F0502020204030204" pitchFamily="34" charset="0"/>
              <a:cs typeface="Arial" panose="020B0604020202020204" pitchFamily="34" charset="0"/>
            </a:endParaRPr>
          </a:p>
          <a:p>
            <a:pPr>
              <a:lnSpc>
                <a:spcPct val="107000"/>
              </a:lnSpc>
              <a:spcAft>
                <a:spcPts val="800"/>
              </a:spcAft>
              <a:tabLst>
                <a:tab pos="2232025" algn="l"/>
              </a:tabLst>
            </a:pPr>
            <a:r>
              <a:rPr lang="nl-NL" sz="1800" dirty="0">
                <a:solidFill>
                  <a:srgbClr val="000000"/>
                </a:solidFill>
                <a:effectLst/>
                <a:ea typeface="Times New Roman" panose="02020603050405020304" pitchFamily="18" charset="0"/>
                <a:cs typeface="Calibri" panose="020F0502020204030204" pitchFamily="34" charset="0"/>
              </a:rPr>
              <a:t>Je kunt jouw persoonlijke drijfveren noemen in het Engels</a:t>
            </a:r>
            <a:endParaRPr lang="nl-NL" sz="1800" dirty="0">
              <a:effectLst/>
              <a:ea typeface="Calibri" panose="020F0502020204030204" pitchFamily="34" charset="0"/>
              <a:cs typeface="Arial" panose="020B0604020202020204" pitchFamily="34" charset="0"/>
            </a:endParaRPr>
          </a:p>
          <a:p>
            <a:pPr>
              <a:lnSpc>
                <a:spcPct val="107000"/>
              </a:lnSpc>
              <a:spcAft>
                <a:spcPts val="800"/>
              </a:spcAft>
            </a:pPr>
            <a:endParaRPr lang="nl-NL" sz="1800" dirty="0">
              <a:effectLst/>
              <a:ea typeface="Calibri" panose="020F0502020204030204" pitchFamily="34" charset="0"/>
              <a:cs typeface="Arial" panose="020B0604020202020204" pitchFamily="34" charset="0"/>
            </a:endParaRPr>
          </a:p>
          <a:p>
            <a:pPr>
              <a:lnSpc>
                <a:spcPct val="107000"/>
              </a:lnSpc>
              <a:spcAft>
                <a:spcPts val="800"/>
              </a:spcAft>
              <a:tabLst>
                <a:tab pos="2232025" algn="l"/>
              </a:tabLst>
            </a:pPr>
            <a:r>
              <a:rPr lang="nl-NL" sz="1800" dirty="0">
                <a:solidFill>
                  <a:srgbClr val="000000"/>
                </a:solidFill>
                <a:effectLst/>
                <a:ea typeface="Times New Roman" panose="02020603050405020304" pitchFamily="18" charset="0"/>
                <a:cs typeface="Calibri" panose="020F0502020204030204" pitchFamily="34" charset="0"/>
              </a:rPr>
              <a:t>Je kunt op verschillende manieren mondeling communiceren in het Nederlands</a:t>
            </a:r>
            <a:endParaRPr lang="nl-NL" sz="1800" dirty="0">
              <a:effectLst/>
              <a:ea typeface="Calibri" panose="020F0502020204030204" pitchFamily="34" charset="0"/>
              <a:cs typeface="Arial" panose="020B0604020202020204" pitchFamily="34" charset="0"/>
            </a:endParaRPr>
          </a:p>
          <a:p>
            <a:endParaRPr lang="nl-NL" dirty="0"/>
          </a:p>
        </p:txBody>
      </p:sp>
      <p:sp>
        <p:nvSpPr>
          <p:cNvPr id="4" name="Tijdelijke aanduiding voor tekst 3">
            <a:extLst>
              <a:ext uri="{FF2B5EF4-FFF2-40B4-BE49-F238E27FC236}">
                <a16:creationId xmlns:a16="http://schemas.microsoft.com/office/drawing/2014/main" id="{660988CE-FF1D-46ED-8ED6-EEBA821533E5}"/>
              </a:ext>
            </a:extLst>
          </p:cNvPr>
          <p:cNvSpPr>
            <a:spLocks noGrp="1"/>
          </p:cNvSpPr>
          <p:nvPr>
            <p:ph type="body" sz="quarter" idx="13"/>
          </p:nvPr>
        </p:nvSpPr>
        <p:spPr/>
        <p:txBody>
          <a:bodyPr/>
          <a:lstStyle/>
          <a:p>
            <a:r>
              <a:rPr lang="nl-NL" dirty="0"/>
              <a:t>Thema: Mijn kwaliteiten en drijfveren</a:t>
            </a:r>
          </a:p>
        </p:txBody>
      </p:sp>
      <p:sp>
        <p:nvSpPr>
          <p:cNvPr id="5" name="Tijdelijke aanduiding voor datum 4">
            <a:extLst>
              <a:ext uri="{FF2B5EF4-FFF2-40B4-BE49-F238E27FC236}">
                <a16:creationId xmlns:a16="http://schemas.microsoft.com/office/drawing/2014/main" id="{DDA73A24-2648-4164-9ECB-9F74AA05FD65}"/>
              </a:ext>
            </a:extLst>
          </p:cNvPr>
          <p:cNvSpPr>
            <a:spLocks noGrp="1"/>
          </p:cNvSpPr>
          <p:nvPr>
            <p:ph type="dt" sz="half" idx="14"/>
          </p:nvPr>
        </p:nvSpPr>
        <p:spPr/>
        <p:txBody>
          <a:bodyPr/>
          <a:lstStyle/>
          <a:p>
            <a:fld id="{A272861F-96AB-467D-8B25-DC52F51ED1BF}" type="datetime4">
              <a:rPr lang="nl-NL" smtClean="0"/>
              <a:t>29 januari 2023</a:t>
            </a:fld>
            <a:endParaRPr lang="nl-NL" dirty="0"/>
          </a:p>
        </p:txBody>
      </p:sp>
      <p:sp>
        <p:nvSpPr>
          <p:cNvPr id="6" name="Tijdelijke aanduiding voor voettekst 5">
            <a:extLst>
              <a:ext uri="{FF2B5EF4-FFF2-40B4-BE49-F238E27FC236}">
                <a16:creationId xmlns:a16="http://schemas.microsoft.com/office/drawing/2014/main" id="{8B60E038-EBF2-402E-95AE-5569E0C86B8C}"/>
              </a:ext>
            </a:extLst>
          </p:cNvPr>
          <p:cNvSpPr>
            <a:spLocks noGrp="1"/>
          </p:cNvSpPr>
          <p:nvPr>
            <p:ph type="ftr" sz="quarter" idx="15"/>
          </p:nvPr>
        </p:nvSpPr>
        <p:spPr/>
        <p:txBody>
          <a:bodyPr/>
          <a:lstStyle/>
          <a:p>
            <a:r>
              <a:rPr lang="nl-NL"/>
              <a:t>Titel van de presentatie</a:t>
            </a:r>
            <a:endParaRPr lang="nl-NL" dirty="0"/>
          </a:p>
        </p:txBody>
      </p:sp>
      <p:sp>
        <p:nvSpPr>
          <p:cNvPr id="7" name="Tijdelijke aanduiding voor dianummer 6">
            <a:extLst>
              <a:ext uri="{FF2B5EF4-FFF2-40B4-BE49-F238E27FC236}">
                <a16:creationId xmlns:a16="http://schemas.microsoft.com/office/drawing/2014/main" id="{A8E00317-36C2-4FBA-BD87-F23FB4F539E1}"/>
              </a:ext>
            </a:extLst>
          </p:cNvPr>
          <p:cNvSpPr>
            <a:spLocks noGrp="1"/>
          </p:cNvSpPr>
          <p:nvPr>
            <p:ph type="sldNum" sz="quarter" idx="16"/>
          </p:nvPr>
        </p:nvSpPr>
        <p:spPr/>
        <p:txBody>
          <a:bodyPr/>
          <a:lstStyle/>
          <a:p>
            <a:fld id="{932C3248-DEA8-4406-A963-9ED55A9DA4F5}" type="slidenum">
              <a:rPr lang="nl-NL" smtClean="0"/>
              <a:pPr/>
              <a:t>4</a:t>
            </a:fld>
            <a:endParaRPr lang="nl-NL" dirty="0"/>
          </a:p>
        </p:txBody>
      </p:sp>
    </p:spTree>
    <p:extLst>
      <p:ext uri="{BB962C8B-B14F-4D97-AF65-F5344CB8AC3E}">
        <p14:creationId xmlns:p14="http://schemas.microsoft.com/office/powerpoint/2010/main" val="3330167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E43AE4-F7F5-43CF-B8E2-F2BBDF29C43E}"/>
              </a:ext>
            </a:extLst>
          </p:cNvPr>
          <p:cNvSpPr>
            <a:spLocks noGrp="1"/>
          </p:cNvSpPr>
          <p:nvPr>
            <p:ph type="title"/>
          </p:nvPr>
        </p:nvSpPr>
        <p:spPr/>
        <p:txBody>
          <a:bodyPr/>
          <a:lstStyle/>
          <a:p>
            <a:r>
              <a:rPr lang="nl-NL" dirty="0"/>
              <a:t>Portfolio </a:t>
            </a:r>
          </a:p>
        </p:txBody>
      </p:sp>
      <p:sp>
        <p:nvSpPr>
          <p:cNvPr id="3" name="Tijdelijke aanduiding voor inhoud 2">
            <a:extLst>
              <a:ext uri="{FF2B5EF4-FFF2-40B4-BE49-F238E27FC236}">
                <a16:creationId xmlns:a16="http://schemas.microsoft.com/office/drawing/2014/main" id="{F46BD8CC-C8EC-49EC-8046-1005C07E6FA7}"/>
              </a:ext>
            </a:extLst>
          </p:cNvPr>
          <p:cNvSpPr>
            <a:spLocks noGrp="1"/>
          </p:cNvSpPr>
          <p:nvPr>
            <p:ph idx="1"/>
          </p:nvPr>
        </p:nvSpPr>
        <p:spPr/>
        <p:txBody>
          <a:bodyPr/>
          <a:lstStyle/>
          <a:p>
            <a:r>
              <a:rPr lang="nl-NL" dirty="0"/>
              <a:t>1.1 Kwaliteitenspel</a:t>
            </a:r>
          </a:p>
          <a:p>
            <a:pPr marL="0" indent="0">
              <a:buNone/>
            </a:pPr>
            <a:endParaRPr lang="nl-NL" dirty="0"/>
          </a:p>
          <a:p>
            <a:r>
              <a:rPr lang="nl-NL" dirty="0"/>
              <a:t>1.2 Drijfverentest </a:t>
            </a:r>
          </a:p>
          <a:p>
            <a:endParaRPr lang="nl-NL" dirty="0"/>
          </a:p>
          <a:p>
            <a:r>
              <a:rPr lang="nl-NL" dirty="0"/>
              <a:t>1.3 Studiekeuze interview</a:t>
            </a:r>
          </a:p>
          <a:p>
            <a:endParaRPr lang="nl-NL" dirty="0"/>
          </a:p>
        </p:txBody>
      </p:sp>
      <p:sp>
        <p:nvSpPr>
          <p:cNvPr id="4" name="Tijdelijke aanduiding voor tekst 3">
            <a:extLst>
              <a:ext uri="{FF2B5EF4-FFF2-40B4-BE49-F238E27FC236}">
                <a16:creationId xmlns:a16="http://schemas.microsoft.com/office/drawing/2014/main" id="{724E6A67-B6F6-47D4-8DD9-D2DFF076B45E}"/>
              </a:ext>
            </a:extLst>
          </p:cNvPr>
          <p:cNvSpPr>
            <a:spLocks noGrp="1"/>
          </p:cNvSpPr>
          <p:nvPr>
            <p:ph type="body" sz="quarter" idx="13"/>
          </p:nvPr>
        </p:nvSpPr>
        <p:spPr/>
        <p:txBody>
          <a:bodyPr/>
          <a:lstStyle/>
          <a:p>
            <a:r>
              <a:rPr lang="nl-NL" dirty="0"/>
              <a:t>Inleveropdrachten via Teams (</a:t>
            </a:r>
            <a:r>
              <a:rPr lang="nl-NL"/>
              <a:t>opslaan in OneDrive</a:t>
            </a:r>
            <a:r>
              <a:rPr lang="nl-NL" dirty="0"/>
              <a:t>) </a:t>
            </a:r>
          </a:p>
        </p:txBody>
      </p:sp>
      <p:sp>
        <p:nvSpPr>
          <p:cNvPr id="5" name="Tijdelijke aanduiding voor datum 4">
            <a:extLst>
              <a:ext uri="{FF2B5EF4-FFF2-40B4-BE49-F238E27FC236}">
                <a16:creationId xmlns:a16="http://schemas.microsoft.com/office/drawing/2014/main" id="{E2CE4CD6-9F5F-4B24-A368-C5E9460C9008}"/>
              </a:ext>
            </a:extLst>
          </p:cNvPr>
          <p:cNvSpPr>
            <a:spLocks noGrp="1"/>
          </p:cNvSpPr>
          <p:nvPr>
            <p:ph type="dt" sz="half" idx="14"/>
          </p:nvPr>
        </p:nvSpPr>
        <p:spPr/>
        <p:txBody>
          <a:bodyPr/>
          <a:lstStyle/>
          <a:p>
            <a:fld id="{A272861F-96AB-467D-8B25-DC52F51ED1BF}" type="datetime4">
              <a:rPr lang="nl-NL" smtClean="0"/>
              <a:t>29 januari 2023</a:t>
            </a:fld>
            <a:endParaRPr lang="nl-NL" dirty="0"/>
          </a:p>
        </p:txBody>
      </p:sp>
      <p:sp>
        <p:nvSpPr>
          <p:cNvPr id="6" name="Tijdelijke aanduiding voor voettekst 5">
            <a:extLst>
              <a:ext uri="{FF2B5EF4-FFF2-40B4-BE49-F238E27FC236}">
                <a16:creationId xmlns:a16="http://schemas.microsoft.com/office/drawing/2014/main" id="{6C52D031-27C0-48F7-8244-7962BAEB1C44}"/>
              </a:ext>
            </a:extLst>
          </p:cNvPr>
          <p:cNvSpPr>
            <a:spLocks noGrp="1"/>
          </p:cNvSpPr>
          <p:nvPr>
            <p:ph type="ftr" sz="quarter" idx="15"/>
          </p:nvPr>
        </p:nvSpPr>
        <p:spPr/>
        <p:txBody>
          <a:bodyPr/>
          <a:lstStyle/>
          <a:p>
            <a:r>
              <a:rPr lang="nl-NL"/>
              <a:t>Titel van de presentatie</a:t>
            </a:r>
            <a:endParaRPr lang="nl-NL" dirty="0"/>
          </a:p>
        </p:txBody>
      </p:sp>
      <p:sp>
        <p:nvSpPr>
          <p:cNvPr id="7" name="Tijdelijke aanduiding voor dianummer 6">
            <a:extLst>
              <a:ext uri="{FF2B5EF4-FFF2-40B4-BE49-F238E27FC236}">
                <a16:creationId xmlns:a16="http://schemas.microsoft.com/office/drawing/2014/main" id="{FE734B2D-90FF-4425-95B6-7AD51665DB22}"/>
              </a:ext>
            </a:extLst>
          </p:cNvPr>
          <p:cNvSpPr>
            <a:spLocks noGrp="1"/>
          </p:cNvSpPr>
          <p:nvPr>
            <p:ph type="sldNum" sz="quarter" idx="16"/>
          </p:nvPr>
        </p:nvSpPr>
        <p:spPr/>
        <p:txBody>
          <a:bodyPr/>
          <a:lstStyle/>
          <a:p>
            <a:fld id="{932C3248-DEA8-4406-A963-9ED55A9DA4F5}" type="slidenum">
              <a:rPr lang="nl-NL" smtClean="0"/>
              <a:pPr/>
              <a:t>5</a:t>
            </a:fld>
            <a:endParaRPr lang="nl-NL" dirty="0"/>
          </a:p>
        </p:txBody>
      </p:sp>
    </p:spTree>
    <p:extLst>
      <p:ext uri="{BB962C8B-B14F-4D97-AF65-F5344CB8AC3E}">
        <p14:creationId xmlns:p14="http://schemas.microsoft.com/office/powerpoint/2010/main" val="2074439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222D90-AF0A-4031-9C13-E62A695C0F9B}"/>
              </a:ext>
            </a:extLst>
          </p:cNvPr>
          <p:cNvSpPr>
            <a:spLocks noGrp="1"/>
          </p:cNvSpPr>
          <p:nvPr>
            <p:ph type="title"/>
          </p:nvPr>
        </p:nvSpPr>
        <p:spPr/>
        <p:txBody>
          <a:bodyPr/>
          <a:lstStyle/>
          <a:p>
            <a:r>
              <a:rPr lang="en-US" dirty="0" err="1"/>
              <a:t>Opdracht</a:t>
            </a:r>
            <a:r>
              <a:rPr lang="en-US" dirty="0"/>
              <a:t> 1.1: </a:t>
            </a:r>
            <a:r>
              <a:rPr lang="en-US" dirty="0" err="1"/>
              <a:t>Kwaliteitenspel</a:t>
            </a:r>
            <a:endParaRPr lang="nl-NL" dirty="0"/>
          </a:p>
        </p:txBody>
      </p:sp>
      <p:sp>
        <p:nvSpPr>
          <p:cNvPr id="5" name="Tijdelijke aanduiding voor datum 4">
            <a:extLst>
              <a:ext uri="{FF2B5EF4-FFF2-40B4-BE49-F238E27FC236}">
                <a16:creationId xmlns:a16="http://schemas.microsoft.com/office/drawing/2014/main" id="{C78E6AB6-F1EC-46D6-93B6-AEC609050B85}"/>
              </a:ext>
            </a:extLst>
          </p:cNvPr>
          <p:cNvSpPr>
            <a:spLocks noGrp="1"/>
          </p:cNvSpPr>
          <p:nvPr>
            <p:ph type="dt" sz="half" idx="14"/>
          </p:nvPr>
        </p:nvSpPr>
        <p:spPr/>
        <p:txBody>
          <a:bodyPr/>
          <a:lstStyle/>
          <a:p>
            <a:fld id="{A272861F-96AB-467D-8B25-DC52F51ED1BF}" type="datetime4">
              <a:rPr lang="nl-NL" smtClean="0"/>
              <a:t>29 januari 2023</a:t>
            </a:fld>
            <a:endParaRPr lang="nl-NL" dirty="0"/>
          </a:p>
        </p:txBody>
      </p:sp>
      <p:sp>
        <p:nvSpPr>
          <p:cNvPr id="6" name="Tijdelijke aanduiding voor voettekst 5">
            <a:extLst>
              <a:ext uri="{FF2B5EF4-FFF2-40B4-BE49-F238E27FC236}">
                <a16:creationId xmlns:a16="http://schemas.microsoft.com/office/drawing/2014/main" id="{794A1064-BF71-4F6C-9521-3BB28CFF7A8F}"/>
              </a:ext>
            </a:extLst>
          </p:cNvPr>
          <p:cNvSpPr>
            <a:spLocks noGrp="1"/>
          </p:cNvSpPr>
          <p:nvPr>
            <p:ph type="ftr" sz="quarter" idx="15"/>
          </p:nvPr>
        </p:nvSpPr>
        <p:spPr/>
        <p:txBody>
          <a:bodyPr/>
          <a:lstStyle/>
          <a:p>
            <a:r>
              <a:rPr lang="nl-NL"/>
              <a:t>Titel van de presentatie</a:t>
            </a:r>
            <a:endParaRPr lang="nl-NL" dirty="0"/>
          </a:p>
        </p:txBody>
      </p:sp>
      <p:sp>
        <p:nvSpPr>
          <p:cNvPr id="7" name="Tijdelijke aanduiding voor dianummer 6">
            <a:extLst>
              <a:ext uri="{FF2B5EF4-FFF2-40B4-BE49-F238E27FC236}">
                <a16:creationId xmlns:a16="http://schemas.microsoft.com/office/drawing/2014/main" id="{D479F8D9-9306-470B-A1C8-CDA3112FA6A7}"/>
              </a:ext>
            </a:extLst>
          </p:cNvPr>
          <p:cNvSpPr>
            <a:spLocks noGrp="1"/>
          </p:cNvSpPr>
          <p:nvPr>
            <p:ph type="sldNum" sz="quarter" idx="16"/>
          </p:nvPr>
        </p:nvSpPr>
        <p:spPr/>
        <p:txBody>
          <a:bodyPr/>
          <a:lstStyle/>
          <a:p>
            <a:fld id="{932C3248-DEA8-4406-A963-9ED55A9DA4F5}" type="slidenum">
              <a:rPr lang="nl-NL" smtClean="0"/>
              <a:pPr/>
              <a:t>6</a:t>
            </a:fld>
            <a:endParaRPr lang="nl-NL" dirty="0"/>
          </a:p>
        </p:txBody>
      </p:sp>
      <p:pic>
        <p:nvPicPr>
          <p:cNvPr id="1026" name="Picture 2" descr="Het kwaliteitenspel – Powertoolkit">
            <a:extLst>
              <a:ext uri="{FF2B5EF4-FFF2-40B4-BE49-F238E27FC236}">
                <a16:creationId xmlns:a16="http://schemas.microsoft.com/office/drawing/2014/main" id="{99F6C179-31A5-4D9F-A860-18357481F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000" y="1203960"/>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C7A424E-CDBC-48CD-9046-5633BEB9A9D2}"/>
              </a:ext>
            </a:extLst>
          </p:cNvPr>
          <p:cNvSpPr txBox="1"/>
          <p:nvPr/>
        </p:nvSpPr>
        <p:spPr>
          <a:xfrm>
            <a:off x="7071360" y="1341120"/>
            <a:ext cx="4627418" cy="4647426"/>
          </a:xfrm>
          <a:prstGeom prst="rect">
            <a:avLst/>
          </a:prstGeom>
          <a:noFill/>
        </p:spPr>
        <p:txBody>
          <a:bodyPr wrap="square" rtlCol="0">
            <a:spAutoFit/>
          </a:bodyPr>
          <a:lstStyle/>
          <a:p>
            <a:pPr marL="285750" indent="-285750">
              <a:buFont typeface="Arial" panose="020B0604020202020204" pitchFamily="34" charset="0"/>
              <a:buChar char="•"/>
            </a:pPr>
            <a:r>
              <a:rPr lang="en-US" sz="2000" dirty="0"/>
              <a:t>Maak </a:t>
            </a:r>
            <a:r>
              <a:rPr lang="en-US" sz="2000" dirty="0" err="1"/>
              <a:t>groepjes</a:t>
            </a:r>
            <a:r>
              <a:rPr lang="en-US" sz="2000" dirty="0"/>
              <a:t> van </a:t>
            </a:r>
            <a:r>
              <a:rPr lang="en-US" sz="2000" dirty="0" err="1"/>
              <a:t>vier</a:t>
            </a: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nl-NL" sz="2000" dirty="0"/>
              <a:t>In dit spel kies je twee kaarten uit met kwaliteiten waarover jij beschikt. Je legt dit uit aan de groep. Daarnaast kies je twee kaarten uit met eigenschappen die minder goed zijn. Probeer je iets aan die eigenschappen te doen? Leg dit ook uit. </a:t>
            </a:r>
          </a:p>
          <a:p>
            <a:pPr marL="285750" indent="-285750">
              <a:buFont typeface="Arial" panose="020B0604020202020204" pitchFamily="34" charset="0"/>
              <a:buChar char="•"/>
            </a:pPr>
            <a:endParaRPr lang="nl-NL" sz="1600" dirty="0"/>
          </a:p>
          <a:p>
            <a:pPr marL="285750" indent="-285750">
              <a:buFont typeface="Arial" panose="020B0604020202020204" pitchFamily="34" charset="0"/>
              <a:buChar char="•"/>
            </a:pPr>
            <a:r>
              <a:rPr lang="en-US" sz="2000" dirty="0"/>
              <a:t>30 </a:t>
            </a:r>
            <a:r>
              <a:rPr lang="en-US" sz="2000" dirty="0" err="1"/>
              <a:t>minuten</a:t>
            </a:r>
            <a:r>
              <a:rPr lang="en-US" sz="2000" dirty="0"/>
              <a:t> </a:t>
            </a:r>
            <a:r>
              <a:rPr lang="en-US" sz="2000" dirty="0" err="1"/>
              <a:t>spel</a:t>
            </a:r>
            <a:r>
              <a:rPr lang="en-US" sz="2000" dirty="0"/>
              <a:t> </a:t>
            </a:r>
            <a:r>
              <a:rPr lang="en-US" sz="2000" dirty="0" err="1"/>
              <a:t>spelen</a:t>
            </a: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Maak </a:t>
            </a:r>
            <a:r>
              <a:rPr lang="en-US" sz="2000" dirty="0" err="1"/>
              <a:t>foto’s</a:t>
            </a:r>
            <a:r>
              <a:rPr lang="en-US" sz="2000" dirty="0"/>
              <a:t> van je eigen </a:t>
            </a:r>
            <a:r>
              <a:rPr lang="en-US" sz="2000" dirty="0" err="1"/>
              <a:t>kaartjes</a:t>
            </a:r>
            <a:r>
              <a:rPr lang="en-US" sz="2000" dirty="0"/>
              <a:t> </a:t>
            </a:r>
            <a:r>
              <a:rPr lang="en-US" sz="2000" dirty="0" err="1"/>
              <a:t>voor</a:t>
            </a:r>
            <a:r>
              <a:rPr lang="en-US" sz="2000" dirty="0"/>
              <a:t> 1.1 in het portfolio</a:t>
            </a:r>
            <a:endParaRPr lang="nl-NL" sz="2000" dirty="0"/>
          </a:p>
        </p:txBody>
      </p:sp>
    </p:spTree>
    <p:extLst>
      <p:ext uri="{BB962C8B-B14F-4D97-AF65-F5344CB8AC3E}">
        <p14:creationId xmlns:p14="http://schemas.microsoft.com/office/powerpoint/2010/main" val="2999389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5FD3C-52E8-434F-964A-6540486F15C2}"/>
              </a:ext>
            </a:extLst>
          </p:cNvPr>
          <p:cNvSpPr>
            <a:spLocks noGrp="1"/>
          </p:cNvSpPr>
          <p:nvPr>
            <p:ph type="title"/>
          </p:nvPr>
        </p:nvSpPr>
        <p:spPr/>
        <p:txBody>
          <a:bodyPr/>
          <a:lstStyle/>
          <a:p>
            <a:r>
              <a:rPr lang="en-US" dirty="0" err="1"/>
              <a:t>Wanneer</a:t>
            </a:r>
            <a:r>
              <a:rPr lang="en-US" dirty="0"/>
              <a:t> is het </a:t>
            </a:r>
            <a:r>
              <a:rPr lang="en-US" dirty="0" err="1"/>
              <a:t>goed</a:t>
            </a:r>
            <a:r>
              <a:rPr lang="en-US" dirty="0"/>
              <a:t>?</a:t>
            </a:r>
            <a:endParaRPr lang="nl-NL" dirty="0"/>
          </a:p>
        </p:txBody>
      </p:sp>
      <p:sp>
        <p:nvSpPr>
          <p:cNvPr id="5" name="Date Placeholder 4">
            <a:extLst>
              <a:ext uri="{FF2B5EF4-FFF2-40B4-BE49-F238E27FC236}">
                <a16:creationId xmlns:a16="http://schemas.microsoft.com/office/drawing/2014/main" id="{CCC02231-FB92-42EE-B335-DFA6D7B89467}"/>
              </a:ext>
            </a:extLst>
          </p:cNvPr>
          <p:cNvSpPr>
            <a:spLocks noGrp="1"/>
          </p:cNvSpPr>
          <p:nvPr>
            <p:ph type="dt" sz="half" idx="14"/>
          </p:nvPr>
        </p:nvSpPr>
        <p:spPr/>
        <p:txBody>
          <a:bodyPr/>
          <a:lstStyle/>
          <a:p>
            <a:fld id="{A272861F-96AB-467D-8B25-DC52F51ED1BF}" type="datetime4">
              <a:rPr lang="nl-NL" smtClean="0"/>
              <a:t>29 januari 2023</a:t>
            </a:fld>
            <a:endParaRPr lang="nl-NL" dirty="0"/>
          </a:p>
        </p:txBody>
      </p:sp>
      <p:sp>
        <p:nvSpPr>
          <p:cNvPr id="6" name="Footer Placeholder 5">
            <a:extLst>
              <a:ext uri="{FF2B5EF4-FFF2-40B4-BE49-F238E27FC236}">
                <a16:creationId xmlns:a16="http://schemas.microsoft.com/office/drawing/2014/main" id="{4BF4FC42-5AB6-4B51-BDC1-96494696292E}"/>
              </a:ext>
            </a:extLst>
          </p:cNvPr>
          <p:cNvSpPr>
            <a:spLocks noGrp="1"/>
          </p:cNvSpPr>
          <p:nvPr>
            <p:ph type="ftr" sz="quarter" idx="15"/>
          </p:nvPr>
        </p:nvSpPr>
        <p:spPr/>
        <p:txBody>
          <a:bodyPr/>
          <a:lstStyle/>
          <a:p>
            <a:r>
              <a:rPr lang="nl-NL"/>
              <a:t>Titel van de presentatie</a:t>
            </a:r>
            <a:endParaRPr lang="nl-NL" dirty="0"/>
          </a:p>
        </p:txBody>
      </p:sp>
      <p:sp>
        <p:nvSpPr>
          <p:cNvPr id="7" name="Slide Number Placeholder 6">
            <a:extLst>
              <a:ext uri="{FF2B5EF4-FFF2-40B4-BE49-F238E27FC236}">
                <a16:creationId xmlns:a16="http://schemas.microsoft.com/office/drawing/2014/main" id="{86EA5C92-C538-4C8F-A8D1-C365391E0827}"/>
              </a:ext>
            </a:extLst>
          </p:cNvPr>
          <p:cNvSpPr>
            <a:spLocks noGrp="1"/>
          </p:cNvSpPr>
          <p:nvPr>
            <p:ph type="sldNum" sz="quarter" idx="16"/>
          </p:nvPr>
        </p:nvSpPr>
        <p:spPr/>
        <p:txBody>
          <a:bodyPr/>
          <a:lstStyle/>
          <a:p>
            <a:fld id="{932C3248-DEA8-4406-A963-9ED55A9DA4F5}" type="slidenum">
              <a:rPr lang="nl-NL" smtClean="0"/>
              <a:pPr/>
              <a:t>7</a:t>
            </a:fld>
            <a:endParaRPr lang="nl-NL" dirty="0"/>
          </a:p>
        </p:txBody>
      </p:sp>
      <p:pic>
        <p:nvPicPr>
          <p:cNvPr id="8" name="Picture 2">
            <a:extLst>
              <a:ext uri="{FF2B5EF4-FFF2-40B4-BE49-F238E27FC236}">
                <a16:creationId xmlns:a16="http://schemas.microsoft.com/office/drawing/2014/main" id="{078356B5-73BF-4D05-88AC-89B4D096737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4939" y="1714270"/>
            <a:ext cx="1620016" cy="16200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459C04C7-316B-447C-94BC-B039009D11D8}"/>
              </a:ext>
            </a:extLst>
          </p:cNvPr>
          <p:cNvGraphicFramePr>
            <a:graphicFrameLocks noGrp="1"/>
          </p:cNvGraphicFramePr>
          <p:nvPr>
            <p:extLst>
              <p:ext uri="{D42A27DB-BD31-4B8C-83A1-F6EECF244321}">
                <p14:modId xmlns:p14="http://schemas.microsoft.com/office/powerpoint/2010/main" val="267514984"/>
              </p:ext>
            </p:extLst>
          </p:nvPr>
        </p:nvGraphicFramePr>
        <p:xfrm>
          <a:off x="1653699" y="2992564"/>
          <a:ext cx="8886190" cy="1791336"/>
        </p:xfrm>
        <a:graphic>
          <a:graphicData uri="http://schemas.openxmlformats.org/drawingml/2006/table">
            <a:tbl>
              <a:tblPr firstRow="1" firstCol="1" bandRow="1">
                <a:tableStyleId>{69012ECD-51FC-41F1-AA8D-1B2483CD663E}</a:tableStyleId>
              </a:tblPr>
              <a:tblGrid>
                <a:gridCol w="1813560">
                  <a:extLst>
                    <a:ext uri="{9D8B030D-6E8A-4147-A177-3AD203B41FA5}">
                      <a16:colId xmlns:a16="http://schemas.microsoft.com/office/drawing/2014/main" val="1242414071"/>
                    </a:ext>
                  </a:extLst>
                </a:gridCol>
                <a:gridCol w="1487170">
                  <a:extLst>
                    <a:ext uri="{9D8B030D-6E8A-4147-A177-3AD203B41FA5}">
                      <a16:colId xmlns:a16="http://schemas.microsoft.com/office/drawing/2014/main" val="667987692"/>
                    </a:ext>
                  </a:extLst>
                </a:gridCol>
                <a:gridCol w="1684655">
                  <a:extLst>
                    <a:ext uri="{9D8B030D-6E8A-4147-A177-3AD203B41FA5}">
                      <a16:colId xmlns:a16="http://schemas.microsoft.com/office/drawing/2014/main" val="1947642064"/>
                    </a:ext>
                  </a:extLst>
                </a:gridCol>
                <a:gridCol w="1965960">
                  <a:extLst>
                    <a:ext uri="{9D8B030D-6E8A-4147-A177-3AD203B41FA5}">
                      <a16:colId xmlns:a16="http://schemas.microsoft.com/office/drawing/2014/main" val="2383760720"/>
                    </a:ext>
                  </a:extLst>
                </a:gridCol>
                <a:gridCol w="1934845">
                  <a:extLst>
                    <a:ext uri="{9D8B030D-6E8A-4147-A177-3AD203B41FA5}">
                      <a16:colId xmlns:a16="http://schemas.microsoft.com/office/drawing/2014/main" val="566675666"/>
                    </a:ext>
                  </a:extLst>
                </a:gridCol>
              </a:tblGrid>
              <a:tr h="0">
                <a:tc>
                  <a:txBody>
                    <a:bodyPr/>
                    <a:lstStyle/>
                    <a:p>
                      <a:pPr>
                        <a:lnSpc>
                          <a:spcPct val="107000"/>
                        </a:lnSpc>
                        <a:spcAft>
                          <a:spcPts val="800"/>
                        </a:spcAft>
                      </a:pPr>
                      <a:r>
                        <a:rPr lang="nl-NL" sz="1200" dirty="0">
                          <a:effectLst/>
                        </a:rPr>
                        <a:t>Producten</a:t>
                      </a:r>
                      <a:endParaRPr lang="nl-NL"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200">
                          <a:effectLst/>
                        </a:rPr>
                        <a:t>Criterium</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200">
                          <a:effectLst/>
                        </a:rPr>
                        <a:t>Goed </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200">
                          <a:effectLst/>
                        </a:rPr>
                        <a:t>Voldoende</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200">
                          <a:effectLst/>
                        </a:rPr>
                        <a:t>Onvoldoende </a:t>
                      </a:r>
                      <a:endParaRPr lang="nl-NL"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14598225"/>
                  </a:ext>
                </a:extLst>
              </a:tr>
              <a:tr h="0">
                <a:tc>
                  <a:txBody>
                    <a:bodyPr/>
                    <a:lstStyle/>
                    <a:p>
                      <a:pPr>
                        <a:lnSpc>
                          <a:spcPct val="107000"/>
                        </a:lnSpc>
                        <a:spcAft>
                          <a:spcPts val="800"/>
                        </a:spcAft>
                      </a:pPr>
                      <a:r>
                        <a:rPr lang="nl-NL" sz="1200" b="1" dirty="0">
                          <a:effectLst/>
                        </a:rPr>
                        <a:t>1.1: Kwaliteiten</a:t>
                      </a:r>
                      <a:endParaRPr lang="nl-NL"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100" b="1" dirty="0">
                          <a:effectLst/>
                        </a:rPr>
                        <a:t>Studenten weten wat kwaliteiten zijn en kunnen hun eigen kwaliteiten benoemen</a:t>
                      </a:r>
                      <a:endParaRPr lang="nl-NL"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100" b="1" dirty="0">
                          <a:effectLst/>
                        </a:rPr>
                        <a:t>Ik benoem drie of meer kwaliteiten van mezelf en ik geef voorbeelden van wanneer die kwaliteiten zichtbaar zijn/waren. Ik kan ook aangeven hoe ik die kwaliteiten heb ontwikkeld.</a:t>
                      </a:r>
                      <a:endParaRPr lang="nl-NL"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100" b="1" dirty="0">
                          <a:effectLst/>
                        </a:rPr>
                        <a:t>Ik benoem minimaal drie kwaliteiten van mezelf en ik geef voorbeelden van wanneer die kwaliteiten zichtbaar zijn/waren</a:t>
                      </a:r>
                      <a:endParaRPr lang="nl-NL"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nl-NL" sz="1100" b="1" dirty="0">
                          <a:effectLst/>
                        </a:rPr>
                        <a:t>Opdracht ontbreekt, of</a:t>
                      </a:r>
                    </a:p>
                    <a:p>
                      <a:pPr>
                        <a:lnSpc>
                          <a:spcPct val="107000"/>
                        </a:lnSpc>
                        <a:spcAft>
                          <a:spcPts val="800"/>
                        </a:spcAft>
                      </a:pPr>
                      <a:r>
                        <a:rPr lang="nl-NL" sz="1100" b="1" dirty="0">
                          <a:effectLst/>
                        </a:rPr>
                        <a:t>Ik benoem uitsluitend drie kwaliteiten</a:t>
                      </a:r>
                      <a:endParaRPr lang="nl-NL"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8187909"/>
                  </a:ext>
                </a:extLst>
              </a:tr>
            </a:tbl>
          </a:graphicData>
        </a:graphic>
      </p:graphicFrame>
    </p:spTree>
    <p:extLst>
      <p:ext uri="{BB962C8B-B14F-4D97-AF65-F5344CB8AC3E}">
        <p14:creationId xmlns:p14="http://schemas.microsoft.com/office/powerpoint/2010/main" val="2538718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344B9C-169F-44B1-9A26-76D4741120A6}"/>
              </a:ext>
            </a:extLst>
          </p:cNvPr>
          <p:cNvSpPr>
            <a:spLocks noGrp="1"/>
          </p:cNvSpPr>
          <p:nvPr>
            <p:ph type="title"/>
          </p:nvPr>
        </p:nvSpPr>
        <p:spPr/>
        <p:txBody>
          <a:bodyPr/>
          <a:lstStyle/>
          <a:p>
            <a:r>
              <a:rPr lang="nl-NL" dirty="0"/>
              <a:t>Drijfveren</a:t>
            </a:r>
          </a:p>
        </p:txBody>
      </p:sp>
      <p:sp>
        <p:nvSpPr>
          <p:cNvPr id="3" name="Tijdelijke aanduiding voor inhoud 2">
            <a:extLst>
              <a:ext uri="{FF2B5EF4-FFF2-40B4-BE49-F238E27FC236}">
                <a16:creationId xmlns:a16="http://schemas.microsoft.com/office/drawing/2014/main" id="{4DEC9444-E96B-4150-B705-D8C4B2447B7F}"/>
              </a:ext>
            </a:extLst>
          </p:cNvPr>
          <p:cNvSpPr>
            <a:spLocks noGrp="1"/>
          </p:cNvSpPr>
          <p:nvPr>
            <p:ph idx="1"/>
          </p:nvPr>
        </p:nvSpPr>
        <p:spPr/>
        <p:txBody>
          <a:bodyPr/>
          <a:lstStyle/>
          <a:p>
            <a:endParaRPr lang="nl-NL"/>
          </a:p>
        </p:txBody>
      </p:sp>
      <p:sp>
        <p:nvSpPr>
          <p:cNvPr id="5" name="Tijdelijke aanduiding voor datum 4">
            <a:extLst>
              <a:ext uri="{FF2B5EF4-FFF2-40B4-BE49-F238E27FC236}">
                <a16:creationId xmlns:a16="http://schemas.microsoft.com/office/drawing/2014/main" id="{3A9ADDCC-08F7-43B2-BDB8-3AA538FF89A2}"/>
              </a:ext>
            </a:extLst>
          </p:cNvPr>
          <p:cNvSpPr>
            <a:spLocks noGrp="1"/>
          </p:cNvSpPr>
          <p:nvPr>
            <p:ph type="dt" sz="half" idx="14"/>
          </p:nvPr>
        </p:nvSpPr>
        <p:spPr/>
        <p:txBody>
          <a:bodyPr/>
          <a:lstStyle/>
          <a:p>
            <a:fld id="{A272861F-96AB-467D-8B25-DC52F51ED1BF}" type="datetime4">
              <a:rPr lang="nl-NL" smtClean="0"/>
              <a:t>29 januari 2023</a:t>
            </a:fld>
            <a:endParaRPr lang="nl-NL" dirty="0"/>
          </a:p>
        </p:txBody>
      </p:sp>
      <p:sp>
        <p:nvSpPr>
          <p:cNvPr id="6" name="Tijdelijke aanduiding voor voettekst 5">
            <a:extLst>
              <a:ext uri="{FF2B5EF4-FFF2-40B4-BE49-F238E27FC236}">
                <a16:creationId xmlns:a16="http://schemas.microsoft.com/office/drawing/2014/main" id="{47AF5D49-A51D-4383-B990-E0F67B5DC1B0}"/>
              </a:ext>
            </a:extLst>
          </p:cNvPr>
          <p:cNvSpPr>
            <a:spLocks noGrp="1"/>
          </p:cNvSpPr>
          <p:nvPr>
            <p:ph type="ftr" sz="quarter" idx="15"/>
          </p:nvPr>
        </p:nvSpPr>
        <p:spPr/>
        <p:txBody>
          <a:bodyPr/>
          <a:lstStyle/>
          <a:p>
            <a:r>
              <a:rPr lang="nl-NL"/>
              <a:t>Titel van de presentatie</a:t>
            </a:r>
            <a:endParaRPr lang="nl-NL" dirty="0"/>
          </a:p>
        </p:txBody>
      </p:sp>
      <p:sp>
        <p:nvSpPr>
          <p:cNvPr id="7" name="Tijdelijke aanduiding voor dianummer 6">
            <a:extLst>
              <a:ext uri="{FF2B5EF4-FFF2-40B4-BE49-F238E27FC236}">
                <a16:creationId xmlns:a16="http://schemas.microsoft.com/office/drawing/2014/main" id="{E87BA9CC-8F24-4F5E-B74E-8929CFD93AD9}"/>
              </a:ext>
            </a:extLst>
          </p:cNvPr>
          <p:cNvSpPr>
            <a:spLocks noGrp="1"/>
          </p:cNvSpPr>
          <p:nvPr>
            <p:ph type="sldNum" sz="quarter" idx="16"/>
          </p:nvPr>
        </p:nvSpPr>
        <p:spPr/>
        <p:txBody>
          <a:bodyPr/>
          <a:lstStyle/>
          <a:p>
            <a:fld id="{932C3248-DEA8-4406-A963-9ED55A9DA4F5}" type="slidenum">
              <a:rPr lang="nl-NL" smtClean="0"/>
              <a:pPr/>
              <a:t>8</a:t>
            </a:fld>
            <a:endParaRPr lang="nl-NL" dirty="0"/>
          </a:p>
        </p:txBody>
      </p:sp>
      <p:pic>
        <p:nvPicPr>
          <p:cNvPr id="9" name="Afbeelding 8">
            <a:extLst>
              <a:ext uri="{FF2B5EF4-FFF2-40B4-BE49-F238E27FC236}">
                <a16:creationId xmlns:a16="http://schemas.microsoft.com/office/drawing/2014/main" id="{4BEB7BEE-E5B6-43FF-866A-6E5672139E45}"/>
              </a:ext>
            </a:extLst>
          </p:cNvPr>
          <p:cNvPicPr>
            <a:picLocks noChangeAspect="1"/>
          </p:cNvPicPr>
          <p:nvPr/>
        </p:nvPicPr>
        <p:blipFill>
          <a:blip r:embed="rId3"/>
          <a:stretch>
            <a:fillRect/>
          </a:stretch>
        </p:blipFill>
        <p:spPr>
          <a:xfrm>
            <a:off x="5904023" y="1331451"/>
            <a:ext cx="5225978" cy="3969909"/>
          </a:xfrm>
          <a:prstGeom prst="rect">
            <a:avLst/>
          </a:prstGeom>
        </p:spPr>
      </p:pic>
      <p:sp>
        <p:nvSpPr>
          <p:cNvPr id="10" name="AutoShape 2" descr="ijsberg_tekst">
            <a:extLst>
              <a:ext uri="{FF2B5EF4-FFF2-40B4-BE49-F238E27FC236}">
                <a16:creationId xmlns:a16="http://schemas.microsoft.com/office/drawing/2014/main" id="{A8B25CCD-E760-467A-B7B5-1173E3F1BC7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2" name="Afbeelding 11">
            <a:extLst>
              <a:ext uri="{FF2B5EF4-FFF2-40B4-BE49-F238E27FC236}">
                <a16:creationId xmlns:a16="http://schemas.microsoft.com/office/drawing/2014/main" id="{017B9B2E-45DD-4A05-A038-56B3293DA3EE}"/>
              </a:ext>
            </a:extLst>
          </p:cNvPr>
          <p:cNvPicPr>
            <a:picLocks noChangeAspect="1"/>
          </p:cNvPicPr>
          <p:nvPr/>
        </p:nvPicPr>
        <p:blipFill>
          <a:blip r:embed="rId4"/>
          <a:stretch>
            <a:fillRect/>
          </a:stretch>
        </p:blipFill>
        <p:spPr>
          <a:xfrm>
            <a:off x="610802" y="1331451"/>
            <a:ext cx="4694399" cy="5008668"/>
          </a:xfrm>
          <a:prstGeom prst="rect">
            <a:avLst/>
          </a:prstGeom>
        </p:spPr>
      </p:pic>
    </p:spTree>
    <p:extLst>
      <p:ext uri="{BB962C8B-B14F-4D97-AF65-F5344CB8AC3E}">
        <p14:creationId xmlns:p14="http://schemas.microsoft.com/office/powerpoint/2010/main" val="2871552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491B2A-903E-4122-A325-B2387A331E4F}"/>
              </a:ext>
            </a:extLst>
          </p:cNvPr>
          <p:cNvSpPr>
            <a:spLocks noGrp="1"/>
          </p:cNvSpPr>
          <p:nvPr>
            <p:ph type="title"/>
          </p:nvPr>
        </p:nvSpPr>
        <p:spPr/>
        <p:txBody>
          <a:bodyPr/>
          <a:lstStyle/>
          <a:p>
            <a:r>
              <a:rPr lang="nl-NL" dirty="0"/>
              <a:t>Voorbeelden drijfveren</a:t>
            </a:r>
          </a:p>
        </p:txBody>
      </p:sp>
      <p:pic>
        <p:nvPicPr>
          <p:cNvPr id="8" name="Online Media 7" title="Drijfveren in beeld | Rood: daadkracht">
            <a:hlinkClick r:id="" action="ppaction://media"/>
            <a:extLst>
              <a:ext uri="{FF2B5EF4-FFF2-40B4-BE49-F238E27FC236}">
                <a16:creationId xmlns:a16="http://schemas.microsoft.com/office/drawing/2014/main" id="{A3C233A4-5FAD-4A1B-A1D1-69B63AAFAD47}"/>
              </a:ext>
            </a:extLst>
          </p:cNvPr>
          <p:cNvPicPr>
            <a:picLocks noGrp="1" noRot="1" noChangeAspect="1"/>
          </p:cNvPicPr>
          <p:nvPr>
            <p:ph idx="1"/>
            <a:videoFile r:link="rId1"/>
          </p:nvPr>
        </p:nvPicPr>
        <p:blipFill>
          <a:blip r:embed="rId4"/>
          <a:stretch>
            <a:fillRect/>
          </a:stretch>
        </p:blipFill>
        <p:spPr>
          <a:xfrm>
            <a:off x="2943225" y="2020888"/>
            <a:ext cx="6307138" cy="3563937"/>
          </a:xfrm>
          <a:prstGeom prst="rect">
            <a:avLst/>
          </a:prstGeom>
        </p:spPr>
      </p:pic>
      <p:sp>
        <p:nvSpPr>
          <p:cNvPr id="4" name="Tijdelijke aanduiding voor tekst 3">
            <a:extLst>
              <a:ext uri="{FF2B5EF4-FFF2-40B4-BE49-F238E27FC236}">
                <a16:creationId xmlns:a16="http://schemas.microsoft.com/office/drawing/2014/main" id="{750A98BE-F488-4E07-AB73-CF63F7DB41FE}"/>
              </a:ext>
            </a:extLst>
          </p:cNvPr>
          <p:cNvSpPr>
            <a:spLocks noGrp="1"/>
          </p:cNvSpPr>
          <p:nvPr>
            <p:ph type="body" sz="quarter" idx="13"/>
          </p:nvPr>
        </p:nvSpPr>
        <p:spPr/>
        <p:txBody>
          <a:bodyPr/>
          <a:lstStyle/>
          <a:p>
            <a:r>
              <a:rPr lang="en-US" dirty="0" err="1"/>
              <a:t>Welke</a:t>
            </a:r>
            <a:r>
              <a:rPr lang="en-US" dirty="0"/>
              <a:t> </a:t>
            </a:r>
            <a:r>
              <a:rPr lang="en-US" dirty="0" err="1"/>
              <a:t>drijfve</a:t>
            </a:r>
            <a:r>
              <a:rPr lang="en-US" dirty="0"/>
              <a:t>(e)r(</a:t>
            </a:r>
            <a:r>
              <a:rPr lang="en-US" dirty="0" err="1"/>
              <a:t>en</a:t>
            </a:r>
            <a:r>
              <a:rPr lang="en-US" dirty="0"/>
              <a:t>) </a:t>
            </a:r>
            <a:r>
              <a:rPr lang="en-US" dirty="0" err="1"/>
              <a:t>herken</a:t>
            </a:r>
            <a:r>
              <a:rPr lang="en-US" dirty="0"/>
              <a:t> je?</a:t>
            </a:r>
            <a:endParaRPr lang="nl-NL" dirty="0"/>
          </a:p>
        </p:txBody>
      </p:sp>
      <p:sp>
        <p:nvSpPr>
          <p:cNvPr id="5" name="Tijdelijke aanduiding voor datum 4">
            <a:extLst>
              <a:ext uri="{FF2B5EF4-FFF2-40B4-BE49-F238E27FC236}">
                <a16:creationId xmlns:a16="http://schemas.microsoft.com/office/drawing/2014/main" id="{2CD32263-A8A6-48B9-BB2E-6C90E727310E}"/>
              </a:ext>
            </a:extLst>
          </p:cNvPr>
          <p:cNvSpPr>
            <a:spLocks noGrp="1"/>
          </p:cNvSpPr>
          <p:nvPr>
            <p:ph type="dt" sz="half" idx="14"/>
          </p:nvPr>
        </p:nvSpPr>
        <p:spPr/>
        <p:txBody>
          <a:bodyPr/>
          <a:lstStyle/>
          <a:p>
            <a:fld id="{A272861F-96AB-467D-8B25-DC52F51ED1BF}" type="datetime4">
              <a:rPr lang="nl-NL" smtClean="0"/>
              <a:t>29 januari 2023</a:t>
            </a:fld>
            <a:endParaRPr lang="nl-NL" dirty="0"/>
          </a:p>
        </p:txBody>
      </p:sp>
      <p:sp>
        <p:nvSpPr>
          <p:cNvPr id="6" name="Tijdelijke aanduiding voor voettekst 5">
            <a:extLst>
              <a:ext uri="{FF2B5EF4-FFF2-40B4-BE49-F238E27FC236}">
                <a16:creationId xmlns:a16="http://schemas.microsoft.com/office/drawing/2014/main" id="{1EECAFF9-E62A-430B-9E1A-C54B97C0C9A2}"/>
              </a:ext>
            </a:extLst>
          </p:cNvPr>
          <p:cNvSpPr>
            <a:spLocks noGrp="1"/>
          </p:cNvSpPr>
          <p:nvPr>
            <p:ph type="ftr" sz="quarter" idx="15"/>
          </p:nvPr>
        </p:nvSpPr>
        <p:spPr/>
        <p:txBody>
          <a:bodyPr/>
          <a:lstStyle/>
          <a:p>
            <a:r>
              <a:rPr lang="nl-NL"/>
              <a:t>Titel van de presentatie</a:t>
            </a:r>
            <a:endParaRPr lang="nl-NL" dirty="0"/>
          </a:p>
        </p:txBody>
      </p:sp>
      <p:sp>
        <p:nvSpPr>
          <p:cNvPr id="7" name="Tijdelijke aanduiding voor dianummer 6">
            <a:extLst>
              <a:ext uri="{FF2B5EF4-FFF2-40B4-BE49-F238E27FC236}">
                <a16:creationId xmlns:a16="http://schemas.microsoft.com/office/drawing/2014/main" id="{3723C316-47F0-4687-A85C-289D4830C24B}"/>
              </a:ext>
            </a:extLst>
          </p:cNvPr>
          <p:cNvSpPr>
            <a:spLocks noGrp="1"/>
          </p:cNvSpPr>
          <p:nvPr>
            <p:ph type="sldNum" sz="quarter" idx="16"/>
          </p:nvPr>
        </p:nvSpPr>
        <p:spPr/>
        <p:txBody>
          <a:bodyPr/>
          <a:lstStyle/>
          <a:p>
            <a:fld id="{932C3248-DEA8-4406-A963-9ED55A9DA4F5}" type="slidenum">
              <a:rPr lang="nl-NL" smtClean="0"/>
              <a:pPr/>
              <a:t>9</a:t>
            </a:fld>
            <a:endParaRPr lang="nl-NL" dirty="0"/>
          </a:p>
        </p:txBody>
      </p:sp>
      <p:sp>
        <p:nvSpPr>
          <p:cNvPr id="3" name="Tekstvak 2">
            <a:extLst>
              <a:ext uri="{FF2B5EF4-FFF2-40B4-BE49-F238E27FC236}">
                <a16:creationId xmlns:a16="http://schemas.microsoft.com/office/drawing/2014/main" id="{68669240-DC13-449F-BCFA-DCA8B07069ED}"/>
              </a:ext>
            </a:extLst>
          </p:cNvPr>
          <p:cNvSpPr txBox="1"/>
          <p:nvPr/>
        </p:nvSpPr>
        <p:spPr>
          <a:xfrm>
            <a:off x="771525" y="2343150"/>
            <a:ext cx="1619250" cy="1200329"/>
          </a:xfrm>
          <a:prstGeom prst="rect">
            <a:avLst/>
          </a:prstGeom>
          <a:noFill/>
        </p:spPr>
        <p:txBody>
          <a:bodyPr wrap="square" rtlCol="0">
            <a:spAutoFit/>
          </a:bodyPr>
          <a:lstStyle/>
          <a:p>
            <a:r>
              <a:rPr lang="nl-NL" dirty="0">
                <a:hlinkClick r:id="rId5"/>
              </a:rPr>
              <a:t>Drijfveren in beeld | Rood: daadkracht - YouTube</a:t>
            </a:r>
            <a:endParaRPr lang="nl-NL" dirty="0"/>
          </a:p>
        </p:txBody>
      </p:sp>
    </p:spTree>
    <p:extLst>
      <p:ext uri="{BB962C8B-B14F-4D97-AF65-F5344CB8AC3E}">
        <p14:creationId xmlns:p14="http://schemas.microsoft.com/office/powerpoint/2010/main" val="124745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theme/theme1.xml><?xml version="1.0" encoding="utf-8"?>
<a:theme xmlns:a="http://schemas.openxmlformats.org/drawingml/2006/main" name="Zadkine">
  <a:themeElements>
    <a:clrScheme name="Zadkine">
      <a:dk1>
        <a:srgbClr val="333333"/>
      </a:dk1>
      <a:lt1>
        <a:sysClr val="window" lastClr="FFFFFF"/>
      </a:lt1>
      <a:dk2>
        <a:srgbClr val="002664"/>
      </a:dk2>
      <a:lt2>
        <a:srgbClr val="D60390"/>
      </a:lt2>
      <a:accent1>
        <a:srgbClr val="FED100"/>
      </a:accent1>
      <a:accent2>
        <a:srgbClr val="92D400"/>
      </a:accent2>
      <a:accent3>
        <a:srgbClr val="FF6E00"/>
      </a:accent3>
      <a:accent4>
        <a:srgbClr val="00A1DE"/>
      </a:accent4>
      <a:accent5>
        <a:srgbClr val="D0103A"/>
      </a:accent5>
      <a:accent6>
        <a:srgbClr val="7C109A"/>
      </a:accent6>
      <a:hlink>
        <a:srgbClr val="D60390"/>
      </a:hlink>
      <a:folHlink>
        <a:srgbClr val="D60390"/>
      </a:folHlink>
    </a:clrScheme>
    <a:fontScheme name="Zadki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adkine_Presentatie_B.potx" id="{754F246A-D333-4F70-AB9C-B6EFE2948043}" vid="{00AED6A6-9633-44D6-8360-149903A43DA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Zadki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Zadkine">
      <a:dk1>
        <a:srgbClr val="333333"/>
      </a:dk1>
      <a:lt1>
        <a:sysClr val="window" lastClr="FFFFFF"/>
      </a:lt1>
      <a:dk2>
        <a:srgbClr val="002664"/>
      </a:dk2>
      <a:lt2>
        <a:srgbClr val="FFFFFF"/>
      </a:lt2>
      <a:accent1>
        <a:srgbClr val="D60390"/>
      </a:accent1>
      <a:accent2>
        <a:srgbClr val="002664"/>
      </a:accent2>
      <a:accent3>
        <a:srgbClr val="FED100"/>
      </a:accent3>
      <a:accent4>
        <a:srgbClr val="FF6E00"/>
      </a:accent4>
      <a:accent5>
        <a:srgbClr val="D0103A"/>
      </a:accent5>
      <a:accent6>
        <a:srgbClr val="92D400"/>
      </a:accent6>
      <a:hlink>
        <a:srgbClr val="00A1DE"/>
      </a:hlink>
      <a:folHlink>
        <a:srgbClr val="7C109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ategorie xmlns="8651d422-a3ae-4301-b004-34ba9a55d254">Office templates</Categorie>
    <Eigenaar xmlns="8651d422-a3ae-4301-b004-34ba9a55d254">
      <UserInfo>
        <DisplayName/>
        <AccountId xsi:nil="true"/>
        <AccountType/>
      </UserInfo>
    </Eigenaar>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3A5B12EE02AB4E8EA15EDFAA61990C" ma:contentTypeVersion="13" ma:contentTypeDescription="Een nieuw document maken." ma:contentTypeScope="" ma:versionID="376bfb29b5626fb29f0fe730f2ded524">
  <xsd:schema xmlns:xsd="http://www.w3.org/2001/XMLSchema" xmlns:xs="http://www.w3.org/2001/XMLSchema" xmlns:p="http://schemas.microsoft.com/office/2006/metadata/properties" xmlns:ns2="8651d422-a3ae-4301-b004-34ba9a55d254" xmlns:ns3="5d170c0e-79e5-439d-9809-0cdfc5cec336" xmlns:ns4="7a848335-4fbc-4014-af84-1c823dc0531e" targetNamespace="http://schemas.microsoft.com/office/2006/metadata/properties" ma:root="true" ma:fieldsID="ab618406b5780bb94c908059e953bcfe" ns2:_="" ns3:_="" ns4:_="">
    <xsd:import namespace="8651d422-a3ae-4301-b004-34ba9a55d254"/>
    <xsd:import namespace="5d170c0e-79e5-439d-9809-0cdfc5cec336"/>
    <xsd:import namespace="7a848335-4fbc-4014-af84-1c823dc0531e"/>
    <xsd:element name="properties">
      <xsd:complexType>
        <xsd:sequence>
          <xsd:element name="documentManagement">
            <xsd:complexType>
              <xsd:all>
                <xsd:element ref="ns2:Categorie"/>
                <xsd:element ref="ns2:Eigenaar" minOccurs="0"/>
                <xsd:element ref="ns3:SharedWithUsers" minOccurs="0"/>
                <xsd:element ref="ns3:SharingHintHash" minOccurs="0"/>
                <xsd:element ref="ns3:SharedWithDetails" minOccurs="0"/>
                <xsd:element ref="ns4:LastSharedByUser" minOccurs="0"/>
                <xsd:element ref="ns4:LastSharedByTim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51d422-a3ae-4301-b004-34ba9a55d254" elementFormDefault="qualified">
    <xsd:import namespace="http://schemas.microsoft.com/office/2006/documentManagement/types"/>
    <xsd:import namespace="http://schemas.microsoft.com/office/infopath/2007/PartnerControls"/>
    <xsd:element name="Categorie" ma:index="4" ma:displayName="Categorie" ma:default="Communicatie" ma:format="Dropdown" ma:internalName="Categorie">
      <xsd:simpleType>
        <xsd:restriction base="dms:Choice">
          <xsd:enumeration value="Communicatie"/>
          <xsd:enumeration value="Drukwerk"/>
          <xsd:enumeration value="Evenementen"/>
          <xsd:enumeration value="Office templates"/>
          <xsd:enumeration value="Marketing"/>
          <xsd:enumeration value="Pers/PR"/>
          <xsd:enumeration value="Social media"/>
          <xsd:enumeration value="Voorlichting"/>
        </xsd:restriction>
      </xsd:simpleType>
    </xsd:element>
    <xsd:element name="Eigenaar" ma:index="5" nillable="true" ma:displayName="Eigenaar" ma:list="UserInfo" ma:SharePointGroup="0" ma:internalName="Eigenaa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170c0e-79e5-439d-9809-0cdfc5cec336"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1" nillable="true" ma:displayName="Hint-hash delen" ma:internalName="SharingHintHash" ma:readOnly="true">
      <xsd:simpleType>
        <xsd:restriction base="dms:Text"/>
      </xsd:simpleType>
    </xsd:element>
    <xsd:element name="SharedWithDetails" ma:index="12"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848335-4fbc-4014-af84-1c823dc0531e" elementFormDefault="qualified">
    <xsd:import namespace="http://schemas.microsoft.com/office/2006/documentManagement/types"/>
    <xsd:import namespace="http://schemas.microsoft.com/office/infopath/2007/PartnerControls"/>
    <xsd:element name="LastSharedByUser" ma:index="13" nillable="true" ma:displayName="Laatst gedeeld, per gebruiker" ma:description="" ma:internalName="LastSharedByUser" ma:readOnly="true">
      <xsd:simpleType>
        <xsd:restriction base="dms:Note">
          <xsd:maxLength value="255"/>
        </xsd:restriction>
      </xsd:simpleType>
    </xsd:element>
    <xsd:element name="LastSharedByTime" ma:index="14" nillable="true" ma:displayName="Laatst gedeeld, per tijdstip"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Inhoudstype"/>
        <xsd:element ref="dc:title" minOccurs="0" maxOccurs="1" ma:index="3"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EB720F-CFAA-4353-AD4A-DAE406F0C813}">
  <ds:schemaRefs>
    <ds:schemaRef ds:uri="http://schemas.microsoft.com/sharepoint/v3/contenttype/forms"/>
  </ds:schemaRefs>
</ds:datastoreItem>
</file>

<file path=customXml/itemProps2.xml><?xml version="1.0" encoding="utf-8"?>
<ds:datastoreItem xmlns:ds="http://schemas.openxmlformats.org/officeDocument/2006/customXml" ds:itemID="{76D618C1-B5F2-4ACF-9789-B9EBD4026A56}">
  <ds:schemaRefs>
    <ds:schemaRef ds:uri="http://purl.org/dc/elements/1.1/"/>
    <ds:schemaRef ds:uri="5d170c0e-79e5-439d-9809-0cdfc5cec336"/>
    <ds:schemaRef ds:uri="http://purl.org/dc/dcmitype/"/>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7a848335-4fbc-4014-af84-1c823dc0531e"/>
    <ds:schemaRef ds:uri="8651d422-a3ae-4301-b004-34ba9a55d254"/>
    <ds:schemaRef ds:uri="http://www.w3.org/XML/1998/namespace"/>
  </ds:schemaRefs>
</ds:datastoreItem>
</file>

<file path=customXml/itemProps3.xml><?xml version="1.0" encoding="utf-8"?>
<ds:datastoreItem xmlns:ds="http://schemas.openxmlformats.org/officeDocument/2006/customXml" ds:itemID="{EF30C539-E6C5-42D1-A30E-87D1430363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51d422-a3ae-4301-b004-34ba9a55d254"/>
    <ds:schemaRef ds:uri="5d170c0e-79e5-439d-9809-0cdfc5cec336"/>
    <ds:schemaRef ds:uri="7a848335-4fbc-4014-af84-1c823dc053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Zadkine Business College</Template>
  <TotalTime>75</TotalTime>
  <Words>1091</Words>
  <Application>Microsoft Office PowerPoint</Application>
  <PresentationFormat>Breedbeeld</PresentationFormat>
  <Paragraphs>142</Paragraphs>
  <Slides>13</Slides>
  <Notes>6</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Arial</vt:lpstr>
      <vt:lpstr>Barlow</vt:lpstr>
      <vt:lpstr>Calibri</vt:lpstr>
      <vt:lpstr>Wingdings</vt:lpstr>
      <vt:lpstr>Zadkine</vt:lpstr>
      <vt:lpstr>Challenge 1: Personal Branding</vt:lpstr>
      <vt:lpstr>Challenges 2022-2023</vt:lpstr>
      <vt:lpstr>Inhoud Challenge 1</vt:lpstr>
      <vt:lpstr>Week 1: 5 september </vt:lpstr>
      <vt:lpstr>Portfolio </vt:lpstr>
      <vt:lpstr>Opdracht 1.1: Kwaliteitenspel</vt:lpstr>
      <vt:lpstr>Wanneer is het goed?</vt:lpstr>
      <vt:lpstr>Drijfveren</vt:lpstr>
      <vt:lpstr>Voorbeelden drijfveren</vt:lpstr>
      <vt:lpstr>Opdracht 1.2</vt:lpstr>
      <vt:lpstr>Wanneer is het goed?</vt:lpstr>
      <vt:lpstr>Opdracht 1.3: Studiekeuze interview</vt:lpstr>
      <vt:lpstr>Wanneer is het goed?</vt:lpstr>
    </vt:vector>
  </TitlesOfParts>
  <Company>Zadkine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Template voor een PowerPoint presentatie</dc:subject>
  <dc:creator>Dilek Atas</dc:creator>
  <dc:description>v1.0.0</dc:description>
  <cp:lastModifiedBy>Huixian Liang</cp:lastModifiedBy>
  <cp:revision>2</cp:revision>
  <dcterms:created xsi:type="dcterms:W3CDTF">2018-08-29T11:09:15Z</dcterms:created>
  <dcterms:modified xsi:type="dcterms:W3CDTF">2023-01-29T15:29:54Z</dcterms:modified>
  <cp:category>Huisstijl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0x010100523A5B12EE02AB4E8EA15EDFAA61990C</vt:lpwstr>
  </property>
</Properties>
</file>